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6EF01F-E625-452D-A7B6-4A60CF10ED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A9C023-83ED-412F-9B0B-25F2F8132A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4C5BD1-0D29-421E-AB58-4CA7F58E8D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892E50-F8A9-4912-AA4F-497ED1EA42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B11B14-433C-4BA7-887E-B42596CA94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8B504D-C2E9-4A96-AFE6-534A34A757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DB0121-E049-40BB-AC63-85D6C3DAC4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522164-2BA9-4C32-B7AE-E28C0BFB6A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71B7D3-F8FD-434E-9103-9DF4156D58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ACAEF8-0D12-4E05-B593-F50EBC1F96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302F15-4DFA-4178-9D7A-3384C83550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1201200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2021版数学一轮高中全程复习方略计数原理、概率、随机变量及其分布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计数原理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概率初步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随机变量及其分布</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概率论在解决实际问题中的应用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高考真题解析与应试技巧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计数原理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加法原理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完成一件事情有n类办法，第一类办法中有m1种不同的方法，第二类办法中有m2种不同的方法，……，第n类办法中有mn种不同的方法，那么完成这件事情共有m1+m2+……+mn种不同的方法。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乘法原理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完成一件事情需要n个步骤，第一步有m1种不同的方法，第二步有m2种不同的方法，……，第n步有mn种不同的方法，那么完成这件事情共有m1×m2×……×mn种不同的方法。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加法原理与乘法原理的区别与联系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加法原理是分类计数原理，适用于完成一件事情有多种方法的情况；乘法原理是分步计数原理，适用于完成一件事情需要多个步骤的情况。两者都是计数的基本原理，可以相互转化。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加法原理与乘法原理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排列</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从n个不同元素中取出m（m≤n，m与n均为自然数,下同）个不同元素按照一定的顺序排成一列，叫做从n个不同元素中取出m个元素的一个排列；从n个不同元素中取出m个元素的所有排列的个数，叫做从n个不同元素中取出m个元素的排列数，用符号A(n,m）表示，A(n,m)=n(n-1)(n-2)...(n-m+1)=n!/(n-m)!。</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从n个不同元素中取出m个元素并成一组，叫做从n个不同元素中取出m个元素的一个组合；从n个不同元素中取出m个元素的所有组合的个数，叫做从n个不同元素中取出m个元素的组合数，用符号C(n,m)表示，C(n,m)=A(n,m)/m!=n!/((n-m)!m!)。</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排列与组合都是研究从一些元素中取出部分元素进行某种操作的问题，但排列考虑元素的顺序，而组合不考虑元素的顺序。两者可以通过乘法原理和除法原理相互转化。</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组合</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排列与组合的区别与联系</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排列与组合</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二项式定理的内容</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二项式定理的意义</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二项式系数的性质</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二项式定理</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(a+b)^n=C(n,0)a^n+C(n,1)a^(n-1)b+...+C(n,i)a^(n-i)b^i+...+C(n,n)b^n，其中i∈[0,n]，C(n,i)表示从n个元素中取出i个元素的组合数。</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二项式定理是数学中的一个基本定理，它给出了(a+b)^n的展开式，并揭示了展开式中各项的系数规律。这个定理在数学的各个领域都有着广泛的应用。</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二项式系数具有对称性、增减性与最大值、各二项式系数的和等性质。这些性质在解题过程中经常会被用到，需要熟练掌握。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概率初步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概率是描述随机事件发生的可能性的数学量，通常表示为P(A)，其中A表示随机事件。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概率的定义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概率具有非负性、规范性（所有可能事件的概率之和为1）、可加性（互斥事件的概率之和等于它们各自概率的和）。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概率的性质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概率的定义与性质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条件概率</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事件的独立性</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两个事件A和B如果满足P(A∩B)=P(A)P(B)，则称事件A和B是相互独立的。独立事件意味着一个事件的发生不会影响另一个事件的发生。</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条件概率是指在某个条件下，某事件发生的概率。表示为P(A|B)，即在事件B发生的条件下，事件A发生的概率。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几何概型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如果样本点的发生具有某种连续的几何特性，可以通过计算有利样本点区域面积（或体积）与总样本点区域面积（或体积）的比值来求解概率。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古典概型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如果每个样本点发生的可能性相等，则可以通过计算有利样本点数与总样本点数的比值来求解概率。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频率估计概率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在大量重复试验中，事件A发生的频率会逐渐稳定于某个常数，这个常数就是事件A的概率。因此，可以通过频率来估计概率。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事件的概率计算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随机变量及其分布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https://d.book118.com/125120120040011110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2024-09-15T08:29:26.729</cp:lastPrinted>
  <dcterms:created xsi:type="dcterms:W3CDTF">2024-09-15T00:29:26Z</dcterms:created>
  <dcterms:modified xsi:type="dcterms:W3CDTF">2024-09-15T00:29:28Z</dcterms:modified>
</cp:coreProperties>
</file>