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C724A-16C2-4362-8B96-0759A6A9F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1F14D-6EC4-408C-916D-BDC155C29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D546C-4ED3-4E6A-81C4-AD5DF6772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234C4-E171-4FC0-A086-0C11777B5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CDEF0-BD17-41F0-AB32-967AF1136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795C46-58DA-4DCF-B9D3-655F775DD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F35A7-FF5B-4FAA-8950-BD409737C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5063D-882D-43F5-9D9E-600CEA0A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5EDA5-F023-416D-B6A4-FBD7C1AE7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67BAD-17CE-4D0E-994B-D88373E69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5CB20-76AC-48A8-842C-D6CCDC4A2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20323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项目介绍模板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项目团队与组织架构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市场推广与销售策略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运营管理与支持体系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相关政策与法规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梳理与项目相关的政策、法规和标准，为项目实施提供依据。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发起方与参与方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介绍项目的发起单位、合作单位以及各参与方的角色和职责。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项目历史与前期工作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概述项目的发展历程、前期研究成果以及为项目奠定的基础。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72" r="2097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明确项目的总体目标，包括要解决的主要问题、预期实现的社会和经济效益等。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分阶段目标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根据项目实施计划，划分出若干阶段，并分别确定各阶段的目标。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期望成果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具体描述项目完成后预期取得的成果，包括产品、服务、知识产权等。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分析项目对所在行业的技术进步、产业升级等方面的贡献。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对行业发展的贡献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阐述项目在促进社会就业、改善民生、推动可持续发展等方面的意义。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对社会发展的意义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说明项目对各参与方在提升能力、拓展市场、树立品牌等方面的价值。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对参与方的价值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项目重要性及价值体现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分析项目所在领域的竞争格局，包括主要竞争对手、市场份额等。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项目竞争优势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阐述项目在技术创新、成本控制、市场拓展等方面的竞争优势。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调研项目所涉及产品或服务的市场需求情况，包括市场规模、增长趋势等。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2283" b="2283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项目团队与组织架构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市场与运营团队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负责项目的市场推广、用户运营等工作，提升项目影响力及用户满意度。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开发人员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根据项目需求，进行功能开发、测试及维护工作。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负责项目视觉设计、交互设计等工作，提升用户体验。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负责整体项目规划、执行与监控，确保项目按时、按质、按量完成。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技术负责人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主导技术方案制定、实施及优化，解决项目中的技术难题。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定期评审与总结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组织架构与协作方式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减少层级关系，提高决策效率和响应速度。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采用敏捷开发方法，快速响应需求变化，提升开发效率。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各部门之间保持紧密沟通，共同推进项目进展。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定期进行项目评审和总结，及时发现问题并调整优化。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鼓励团队成员积极尝试新方法、新思路，勇于突破传统。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创新精神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强化团队合作意识，共同为项目成功贡献力量。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协作共赢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追求卓越品质，不断完善和优化项目成果。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精益求精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始终将用户需求放在首位，提升用户满意度。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用户至上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团队文化及价值观传递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保持信息公开透明，让团队成员了解项目进展和存在的问题。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透明沟通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问题跟踪与反馈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经验分享与知识沉淀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通过定期会议，汇总项目进展和问题，共同商讨解决方案。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建立问题跟踪机制，确保问题得到及时解决和反馈。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鼓励团队成员分享经验和知识，促进团队成长和进步。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沟通机制与问题解决策略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明确阐述产品或服务的核心功能，解决什么问题，满足什么需求。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介绍产品或服务的独特之处，与市场上其他同类产品的差异化特点。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附加功能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除了核心和特色功能外，还有哪些额外的功能，以增加产品或服务的吸引力。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产品或服务功能特点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简要说明产品或服务所采用的技术原理，让读者了解其背后的科技支撑。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分析所采用技术的优势，如效率、稳定性、安全性等方面，以证明其市场竞争力。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介绍产品或服务在技术实现上的创新之处，体现其前瞻性和创新性。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技术实现原理及优势分析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展示产品或服务的用户界面设计，包括布局、色彩、图标等，以体现其美观性和易用性。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描述用户与产品或服务进行交互的方式和流程，展示其便捷性和人性化设计。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介绍产品或服务如何收集用户反馈，并对其进行处理和优化，以提升用户体验。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4" r="1733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用户体验设计思路展示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https://d.book118.com/125120323004011114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2024-09-20T23:23:12.708</cp:lastPrinted>
  <dcterms:created xsi:type="dcterms:W3CDTF">2024-09-20T15:23:12Z</dcterms:created>
  <dcterms:modified xsi:type="dcterms:W3CDTF">2024-09-20T15:23:14Z</dcterms:modified>
</cp:coreProperties>
</file>