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38905A-A6ED-4480-B79C-1F3090344E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D37B85-4D58-4236-8F6F-174FA57B11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205B73A-2C45-4F41-A95F-3A0E17FFFB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16E34FF-537A-454D-83D5-6BE2D43033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2D1D7C-14C1-4AB3-B4F0-4893B6F80B6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49200FC-6740-4FBE-9D53-D0CAD1C5496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99A5312-09BF-41C7-A2FB-9583170D356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58EFD4-561F-4CB0-BB28-F236CE50BD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616DDB-1422-4DAD-9535-FDFF0D8ED6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834A1C-253F-4A06-A276-74A86BA3DA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43873E-A247-43AD-8BAD-98670229CD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5121024031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企业规章制度创新与企业形象塑造</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2023-12-28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企业规章制度现状及问题分析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规章制度创新的方向与措施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企业形象塑造的重要性及现状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规章制度创新对企业形象塑造的影响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基于规章制度创新的企业形象塑造策略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424" b="5424"/>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应对市场变化</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随着市场竞争的加剧和消费者需求的变化，企业需要不断创新规章制度以适应市场发展的要求。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提升企业形象</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规章制度是企业文化的重要组成部分，通过创新规章制度可以展示企业的现代化管理水平和良好的企业形象。</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促进企业发展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合理的规章制度可以提高企业的运营效率，增强员工的归属感和凝聚力，从而为企业的发展提供有力保障。</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4170" r="2417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对企业现有的规章制度进行全面的梳理和分析，找出存在的问题和不足。</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规章制度现状分析</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提出针对性的创新方案，包括规章制度的完善、优化和创新等方面。</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规章制度创新方案</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探讨如何通过规章制度的创新来塑造和提升企业的形象，包括企业文化、品牌形象和社会责任等方面。</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企业形象塑造措施</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制定详细的实施计划，预测创新方案实施后的效果和影响，包括员工满意度、客户满意度和企业绩效等方面。</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实施计划和预期效果</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企业规章制度现状及问题分析</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企业已建立了一套相对完善的规章制度体系，涵盖了人事、财务、生产、销售等各个方面。</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规章制度体系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规章制度内容</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规章制度执行</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规章制度详细规定了企业的各项管理流程和操作规范，确保企业日常运营的顺利进行。</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企业注重规章制度的执行，通过内部监督和考核机制，确保各项制度得到有效落实。</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现有规章制度概述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部分规章制度过于陈旧，未能及时适应企业发展和市场变化的需求，导致制度与实际运营脱节。</a:t>
            </a:r>
          </a:p>
        </p:txBody>
      </p:sp>
      <p:pic>
        <p:nvPicPr>
          <p:cNvPr id="5" name="Picture 5"/>
          <p:cNvPicPr>
            <a:picLocks noChangeAspect="1"/>
          </p:cNvPicPr>
          <p:nvPr/>
        </p:nvPicPr>
        <p:blipFill>
          <a:blip r:embed="rId2"/>
          <a:srcRect l="14667" r="14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3792" r="13792"/>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4292" r="14292"/>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制度僵化</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在某些新兴领域或特殊情况下，现有规章制度存在空白，缺乏相应的规范和指导。</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制度空白</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部分规章制度在执行过程中存在漏洞或执行不力的情况，影响了制度的实际效果。</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执行不力</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存在的主要问题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企业在制定和更新规章制度时，缺乏创新意识和前瞻性，未能及时跟上市场和行业的发展步伐。</a:t>
            </a:r>
          </a:p>
        </p:txBody>
      </p:sp>
      <p:pic>
        <p:nvPicPr>
          <p:cNvPr id="6" name="Picture 6"/>
          <p:cNvPicPr>
            <a:picLocks noChangeAspect="1"/>
          </p:cNvPicPr>
          <p:nvPr/>
        </p:nvPicPr>
        <p:blipFill>
          <a:blip r:embed="rId2"/>
          <a:srcRect l="12542" r="125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缺乏创新意识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规章制度的更新往往滞后于企业实际发展的需要，导致制度与实际运营的不匹配。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制度更新滞后</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9458" r="94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企业对规章制度的执行监管不足，缺乏有效的监督和考核机制，导致制度执行不力或形同虚设。</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执行监管不足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问题产生的原因分析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规章制度创新的方向与措施</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前瞻性创新</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通过预见未来可能出现的挑战和机遇，提前进行规章制度的调整和优化，以引领企业的发展方向。</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适应性创新</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随着企业内外部环境的变化，规章制度需要不断适应新的形势和需求，以保持其有效性和实用性。</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人性化创新</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在规章制度中更多地考虑员工的需求和感受，提高制度的可执行性和员工的满意度。</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4648" r="14648"/>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创新的方向</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创新的措施</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深入调研</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全面了解企业现有的规章制度及其执行情况，找出存在的问题和不足之处。</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学习借鉴</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积极学习国内外先进企业的规章制度，结合企业自身情况进行有针对性的借鉴和改进。</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员工参与</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鼓励员工参与到规章制度的制定和执行过程中，充分听取员工的意见和建议，提高制度的民主性和科学性。</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持续改进</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定期对规章制度进行评估和调整，确保其始终与企业的战略目标和发展需求保持一致。</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稳定性与灵活性相结合</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在保持规章制度相对稳定的同时，也要留有一定的灵活性，以便应对未来可能出现的变化和挑战。</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注重实效</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创新的目的在于提高规章制度的实用性和有效性，因此在创新过程中要注重实际效果，避免形式主义。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合法合规</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在创新过程中，必须确保新的规章制度符合国家法律法规和政策要求，避免产生法律风险。</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创新过程中的注意事项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企业形象塑造的重要性及现状</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934125"/>
            <a:ext cx="2708226" cy="377919"/>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提升品牌知名度</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642414" y="3056650"/>
            <a:ext cx="2708226" cy="367030"/>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塑造企业文化</a:t>
            </a:r>
            <a:endParaRPr lang="en-US" sz="1100"/>
          </a:p>
        </p:txBody>
      </p:sp>
      <p:sp>
        <p:nvSpPr>
          <p:cNvPr id="11" name="AutoShape 11"/>
          <p:cNvSpPr/>
          <p:nvPr/>
        </p:nvSpPr>
        <p:spPr>
          <a:xfrm>
            <a:off x="2654004" y="4162996"/>
            <a:ext cx="2696636" cy="413850"/>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吸引优秀人才</a:t>
            </a:r>
            <a:endParaRPr lang="en-US" sz="1100"/>
          </a:p>
        </p:txBody>
      </p:sp>
      <p:sp>
        <p:nvSpPr>
          <p:cNvPr id="12" name="AutoShape 12"/>
          <p:cNvSpPr/>
          <p:nvPr/>
        </p:nvSpPr>
        <p:spPr>
          <a:xfrm>
            <a:off x="2596324" y="5312610"/>
            <a:ext cx="2754316" cy="367030"/>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促进业务发展</a:t>
            </a:r>
            <a:endParaRPr lang="en-US" sz="1100"/>
          </a:p>
        </p:txBody>
      </p:sp>
      <p:sp>
        <p:nvSpPr>
          <p:cNvPr id="13" name="Freeform 13"/>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企业形象塑造的意义</a:t>
              </a:r>
            </a:p>
          </p:txBody>
        </p:sp>
      </p:grpSp>
      <p:sp>
        <p:nvSpPr>
          <p:cNvPr id="36" name="AutoShape 36"/>
          <p:cNvSpPr/>
          <p:nvPr/>
        </p:nvSpPr>
        <p:spPr>
          <a:xfrm>
            <a:off x="5590556" y="2936787"/>
            <a:ext cx="4962525"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企业形象是企业文化的外在表现，通过形象塑造可以传达企业的核心价值观和经营理念，增强企业凝聚力。</a:t>
            </a:r>
            <a:endParaRPr lang="en-US" sz="1100"/>
          </a:p>
        </p:txBody>
      </p:sp>
      <p:sp>
        <p:nvSpPr>
          <p:cNvPr id="37" name="AutoShape 37"/>
          <p:cNvSpPr/>
          <p:nvPr/>
        </p:nvSpPr>
        <p:spPr>
          <a:xfrm>
            <a:off x="5590556" y="4059741"/>
            <a:ext cx="4962525"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优秀的企业形象能够吸引更多高素质人才加入，提升企业整体实力。</a:t>
            </a:r>
            <a:endParaRPr lang="en-US" sz="1100"/>
          </a:p>
        </p:txBody>
      </p:sp>
      <p:sp>
        <p:nvSpPr>
          <p:cNvPr id="38" name="AutoShape 38"/>
          <p:cNvSpPr/>
          <p:nvPr/>
        </p:nvSpPr>
        <p:spPr>
          <a:xfrm>
            <a:off x="5590556" y="5182247"/>
            <a:ext cx="4962525"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良好的企业形象有助于赢得客户信任，扩大市场份额，推动业务持续发展。</a:t>
            </a:r>
            <a:endParaRPr lang="en-US" sz="1100"/>
          </a:p>
        </p:txBody>
      </p:sp>
      <p:sp>
        <p:nvSpPr>
          <p:cNvPr id="39" name="AutoShape 39"/>
          <p:cNvSpPr/>
          <p:nvPr/>
        </p:nvSpPr>
        <p:spPr>
          <a:xfrm>
            <a:off x="5590556" y="1803301"/>
            <a:ext cx="4962525" cy="582295"/>
          </a:xfrm>
          <a:prstGeom prst="rect">
            <a:avLst/>
          </a:prstGeom>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良好的企业形象有助于提高品牌在市场中的认知度和知名度，进而增强品牌竞争力。</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https://d.book118.com/125121024031011043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2024-09-04T18:25:50.551</cp:lastPrinted>
  <dcterms:created xsi:type="dcterms:W3CDTF">2024-09-04T10:25:50Z</dcterms:created>
  <dcterms:modified xsi:type="dcterms:W3CDTF">2024-09-04T10:25:52Z</dcterms:modified>
</cp:coreProperties>
</file>