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image" Target="../media/image3.png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10" Type="http://schemas.openxmlformats.org/officeDocument/2006/relationships/tags" Target="../tags/tag26.xml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4.png" /><Relationship Id="rId6" Type="http://schemas.openxmlformats.org/officeDocument/2006/relationships/tags" Target="../tags/tag23.xml" /><Relationship Id="rId7" Type="http://schemas.openxmlformats.org/officeDocument/2006/relationships/image" Target="../media/image5.png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image" Target="../media/image7.png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tags" Target="../tags/tag6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image" Target="../media/image1.png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image" Target="../media/image2.png" /><Relationship Id="rId6" Type="http://schemas.openxmlformats.org/officeDocument/2006/relationships/tags" Target="../tags/tag89.xml" /><Relationship Id="rId7" Type="http://schemas.openxmlformats.org/officeDocument/2006/relationships/image" Target="../media/image3.png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9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1.xml" /><Relationship Id="rId3" Type="http://schemas.openxmlformats.org/officeDocument/2006/relationships/image" Target="../media/image3.png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100.xml" /><Relationship Id="rId4" Type="http://schemas.openxmlformats.org/officeDocument/2006/relationships/image" Target="../media/image6.png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0.png" /><Relationship Id="rId3" Type="http://schemas.openxmlformats.org/officeDocument/2006/relationships/tags" Target="../tags/tag109.xml" /><Relationship Id="rId4" Type="http://schemas.openxmlformats.org/officeDocument/2006/relationships/image" Target="../media/image6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10" Type="http://schemas.openxmlformats.org/officeDocument/2006/relationships/image" Target="../media/image6.png" /><Relationship Id="rId11" Type="http://schemas.openxmlformats.org/officeDocument/2006/relationships/tags" Target="../tags/tag13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4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35.xml" /><Relationship Id="rId3" Type="http://schemas.openxmlformats.org/officeDocument/2006/relationships/image" Target="../media/image3.png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82664-02E9-4DA4-AA72-559A74F94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143DF-1A95-43EC-9BCC-DD50A8818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07BC7-D211-4D9F-9413-7EF56FC49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46C64-ECD4-4BB5-B4BC-2D02C40EF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94F10-4FF3-4C23-B076-5EC099050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45844-F548-428B-A30D-779FDADEC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70F67-9510-40D9-8971-E0407AD9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DE3F4-2ECB-44FF-B2CF-EC0720AD9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A403F-CD09-4AE0-A542-C31914B3C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D657C-13E7-4D37-A9D0-133E7ED36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9CEAC-C8AA-4ED2-A567-84590AF1F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图片 3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092395" y="3783089"/>
            <a:ext cx="2051605" cy="3074911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33" name="图片 3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0" y="0"/>
            <a:ext cx="2051605" cy="3074911"/>
          </a:xfrm>
          <a:prstGeom prst="rect">
            <a:avLst/>
          </a:prstGeom>
        </p:spPr>
      </p:pic>
      <p:sp>
        <p:nvSpPr>
          <p:cNvPr id="34" name="矩形 33"/>
          <p:cNvSpPr/>
          <p:nvPr>
            <p:custDataLst>
              <p:tags r:id="rId7"/>
            </p:custDataLst>
          </p:nvPr>
        </p:nvSpPr>
        <p:spPr>
          <a:xfrm>
            <a:off x="2664278" y="2184736"/>
            <a:ext cx="3815444" cy="2169668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41" name="矩形 40"/>
          <p:cNvSpPr/>
          <p:nvPr>
            <p:custDataLst>
              <p:tags r:id="rId8"/>
            </p:custDataLst>
          </p:nvPr>
        </p:nvSpPr>
        <p:spPr>
          <a:xfrm>
            <a:off x="3888922" y="1879900"/>
            <a:ext cx="1349829" cy="42773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solidFill>
                <a:srgbClr val="089DA3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2684806" y="2650856"/>
            <a:ext cx="3773141" cy="657439"/>
          </a:xfrm>
          <a:noFill/>
        </p:spPr>
        <p:txBody>
          <a:bodyPr lIns="90000" tIns="46800" rIns="90000" bIns="0" anchor="b" anchorCtr="0">
            <a:normAutofit/>
          </a:bodyPr>
          <a:lstStyle>
            <a:lvl1pPr algn="ctr">
              <a:lnSpc>
                <a:spcPct val="130000"/>
              </a:lnSpc>
              <a:defRPr sz="3600" spc="0" baseline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0"/>
            </p:custDataLst>
          </p:nvPr>
        </p:nvSpPr>
        <p:spPr>
          <a:xfrm>
            <a:off x="2684807" y="3619088"/>
            <a:ext cx="3773143" cy="65544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30000"/>
              </a:lnSpc>
              <a:buNone/>
              <a:defRPr sz="1050" u="none" strike="noStrike" kern="1200" cap="none" spc="0" normalizeH="0" baseline="0">
                <a:solidFill>
                  <a:schemeClr val="accent1"/>
                </a:solidFill>
                <a:uFillTx/>
                <a:latin typeface="微软雅黑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3660685" y="5244114"/>
            <a:ext cx="1897474" cy="38877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30000"/>
              </a:lnSpc>
              <a:buNone/>
              <a:defRPr sz="1050" spc="0" baseline="0">
                <a:solidFill>
                  <a:schemeClr val="accent1"/>
                </a:solidFill>
                <a:latin typeface="微软雅黑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4" hasCustomPrompt="1"/>
            <p:custDataLst>
              <p:tags r:id="rId12"/>
            </p:custDataLst>
          </p:nvPr>
        </p:nvSpPr>
        <p:spPr>
          <a:xfrm>
            <a:off x="3660685" y="5818322"/>
            <a:ext cx="1897474" cy="388773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30000"/>
              </a:lnSpc>
              <a:buNone/>
              <a:defRPr sz="1050" spc="0" baseline="0">
                <a:solidFill>
                  <a:schemeClr val="accent1"/>
                </a:solidFill>
                <a:latin typeface="微软雅黑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502411" y="1626121"/>
            <a:ext cx="8139178" cy="4041680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94205" y="2242242"/>
            <a:ext cx="1268504" cy="1268504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/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20537792">
            <a:off x="3070467" y="2294234"/>
            <a:ext cx="1084514" cy="106222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321898" flipH="1">
            <a:off x="4755623" y="1716231"/>
            <a:ext cx="1147499" cy="1123920"/>
          </a:xfrm>
          <a:prstGeom prst="rect">
            <a:avLst/>
          </a:prstGeom>
        </p:spPr>
      </p:pic>
      <p:sp>
        <p:nvSpPr>
          <p:cNvPr id="13" name="任意形状 10"/>
          <p:cNvSpPr/>
          <p:nvPr>
            <p:custDataLst>
              <p:tags r:id="rId9"/>
            </p:custDataLst>
          </p:nvPr>
        </p:nvSpPr>
        <p:spPr>
          <a:xfrm>
            <a:off x="-43339" y="0"/>
            <a:ext cx="9187340" cy="6858000"/>
          </a:xfrm>
          <a:custGeom>
            <a:gdLst>
              <a:gd name="connsiteX0" fmla="*/ 201707 w 12192001"/>
              <a:gd name="connsiteY0" fmla="*/ 188259 h 6858000"/>
              <a:gd name="connsiteX1" fmla="*/ 201707 w 12192001"/>
              <a:gd name="connsiteY1" fmla="*/ 6669741 h 6858000"/>
              <a:gd name="connsiteX2" fmla="*/ 11967883 w 12192001"/>
              <a:gd name="connsiteY2" fmla="*/ 6669741 h 6858000"/>
              <a:gd name="connsiteX3" fmla="*/ 11967883 w 12192001"/>
              <a:gd name="connsiteY3" fmla="*/ 188259 h 6858000"/>
              <a:gd name="connsiteX4" fmla="*/ 0 w 12192001"/>
              <a:gd name="connsiteY4" fmla="*/ 0 h 6858000"/>
              <a:gd name="connsiteX5" fmla="*/ 12192001 w 12192001"/>
              <a:gd name="connsiteY5" fmla="*/ 0 h 6858000"/>
              <a:gd name="connsiteX6" fmla="*/ 12192001 w 12192001"/>
              <a:gd name="connsiteY6" fmla="*/ 6858000 h 6858000"/>
              <a:gd name="connsiteX7" fmla="*/ 0 w 12192001"/>
              <a:gd name="connsiteY7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1" h="6858000">
                <a:moveTo>
                  <a:pt x="201707" y="188259"/>
                </a:moveTo>
                <a:lnTo>
                  <a:pt x="201707" y="6669741"/>
                </a:lnTo>
                <a:lnTo>
                  <a:pt x="11967883" y="6669741"/>
                </a:lnTo>
                <a:lnTo>
                  <a:pt x="11967883" y="188259"/>
                </a:lnTo>
                <a:close/>
                <a:moveTo>
                  <a:pt x="0" y="0"/>
                </a:moveTo>
                <a:lnTo>
                  <a:pt x="12192001" y="0"/>
                </a:lnTo>
                <a:lnTo>
                  <a:pt x="121920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2687861" y="3912035"/>
            <a:ext cx="3831239" cy="553529"/>
          </a:xfrm>
        </p:spPr>
        <p:txBody>
          <a:bodyPr lIns="101600" tIns="38100" rIns="63500" bIns="38100" anchor="ctr" anchorCtr="0">
            <a:noAutofit/>
          </a:bodyPr>
          <a:lstStyle>
            <a:lvl1pPr algn="ctr">
              <a:lnSpc>
                <a:spcPct val="130000"/>
              </a:lnSpc>
              <a:defRPr sz="2700" u="none" strike="noStrike" kern="1200" cap="none" spc="0" normalizeH="0" baseline="0">
                <a:solidFill>
                  <a:schemeClr val="accent1"/>
                </a:solidFill>
                <a:uFillTx/>
                <a:latin typeface="微软雅黑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2687863" y="4706153"/>
            <a:ext cx="3831239" cy="410492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30000"/>
              </a:lnSpc>
              <a:buNone/>
              <a:defRPr kumimoji="0" lang="zh-CN" altLang="en-US" sz="1050" b="0" i="0" u="none" strike="noStrike" kern="1200" cap="none" spc="0" normalizeH="0" baseline="0" noProof="1">
                <a:solidFill>
                  <a:schemeClr val="accent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77614" y="2857500"/>
            <a:ext cx="2664957" cy="4000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4679158" y="1626121"/>
            <a:ext cx="3962432" cy="4041680"/>
          </a:xfrm>
        </p:spPr>
        <p:txBody>
          <a:bodyPr>
            <a:noAutofit/>
          </a:bodyPr>
          <a:lstStyle>
            <a:lvl1pPr>
              <a:defRPr sz="1200">
                <a:latin typeface="微软雅黑"/>
                <a:ea typeface="微软雅黑"/>
              </a:defRPr>
            </a:lvl1pPr>
            <a:lvl2pPr>
              <a:defRPr sz="1200">
                <a:latin typeface="微软雅黑"/>
                <a:ea typeface="微软雅黑"/>
              </a:defRPr>
            </a:lvl2pPr>
            <a:lvl3pPr>
              <a:defRPr sz="1200">
                <a:latin typeface="微软雅黑"/>
                <a:ea typeface="微软雅黑"/>
              </a:defRPr>
            </a:lvl3pPr>
            <a:lvl4pPr>
              <a:defRPr sz="1200">
                <a:latin typeface="微软雅黑"/>
                <a:ea typeface="微软雅黑"/>
              </a:defRPr>
            </a:lvl4pPr>
            <a:lvl5pPr>
              <a:defRPr sz="120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77614" y="2857500"/>
            <a:ext cx="2664957" cy="4000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94791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502447" y="1000133"/>
            <a:ext cx="3962432" cy="285752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200" normalizeH="0" baseline="0">
                <a:solidFill>
                  <a:schemeClr val="tx1"/>
                </a:solidFill>
                <a:uFillTx/>
                <a:latin typeface="微软雅黑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502444" y="2023369"/>
            <a:ext cx="3962400" cy="3701064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4676812" y="1000133"/>
            <a:ext cx="3962432" cy="285752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4676812" y="2023369"/>
            <a:ext cx="3962432" cy="3701064"/>
          </a:xfrm>
        </p:spPr>
        <p:txBody>
          <a:bodyPr vert="horz" lIns="101600" tIns="0" rIns="82550" bIns="0" rtlCol="0">
            <a:no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1" y="498476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1630434" y="2101271"/>
            <a:ext cx="5883132" cy="2655459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>
                <a:alpha val="3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solidFill>
                <a:schemeClr val="accent1"/>
              </a:solidFill>
              <a:latin typeface="微软雅黑"/>
              <a:ea typeface="微软雅黑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1349622">
            <a:off x="6928670" y="4259005"/>
            <a:ext cx="1013402" cy="9925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12479771">
            <a:off x="1266617" y="1492058"/>
            <a:ext cx="1013402" cy="99257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559040" y="4478655"/>
            <a:ext cx="1590199" cy="23837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02447" y="498479"/>
            <a:ext cx="8139178" cy="33147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4679194" y="1626121"/>
            <a:ext cx="3962432" cy="4041680"/>
          </a:xfrm>
        </p:spPr>
        <p:txBody>
          <a:bodyPr vert="horz" lIns="101600" tIns="0" rIns="82550" bIns="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-7620" y="0"/>
            <a:ext cx="1694974" cy="2540635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3"/>
            </p:custDataLst>
          </p:nvPr>
        </p:nvSpPr>
        <p:spPr>
          <a:xfrm>
            <a:off x="7928351" y="1626121"/>
            <a:ext cx="713238" cy="4041680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4"/>
            </p:custDataLst>
          </p:nvPr>
        </p:nvSpPr>
        <p:spPr>
          <a:xfrm>
            <a:off x="502444" y="1626113"/>
            <a:ext cx="7371076" cy="4041680"/>
          </a:xfrm>
        </p:spPr>
        <p:txBody>
          <a:bodyPr vert="eaVert"/>
          <a:lstStyle>
            <a:lvl1pPr indent="0" eaLnBrk="1" fontAlgn="auto" latinLnBrk="0" hangingPunct="1">
              <a:defRPr>
                <a:latin typeface="微软雅黑"/>
                <a:ea typeface="微软雅黑"/>
              </a:defRPr>
            </a:lvl1pPr>
            <a:lvl2pPr indent="0" eaLnBrk="1" fontAlgn="auto" latinLnBrk="0" hangingPunct="1">
              <a:defRPr>
                <a:latin typeface="微软雅黑"/>
                <a:ea typeface="微软雅黑"/>
              </a:defRPr>
            </a:lvl2pPr>
            <a:lvl3pPr indent="0" eaLnBrk="1" fontAlgn="auto" latinLnBrk="0" hangingPunct="1">
              <a:defRPr>
                <a:latin typeface="微软雅黑"/>
                <a:ea typeface="微软雅黑"/>
              </a:defRPr>
            </a:lvl3pPr>
            <a:lvl4pPr indent="0" eaLnBrk="1" fontAlgn="auto" latinLnBrk="0" hangingPunct="1">
              <a:defRPr>
                <a:latin typeface="微软雅黑"/>
                <a:ea typeface="微软雅黑"/>
              </a:defRPr>
            </a:lvl4pPr>
            <a:lvl5pPr indent="0" eaLnBrk="1" fontAlgn="auto" latinLnBrk="0" hangingPunct="1">
              <a:defRPr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477614" y="2857500"/>
            <a:ext cx="2664957" cy="40005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02447" y="1626121"/>
            <a:ext cx="8139178" cy="404168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092395" y="3783089"/>
            <a:ext cx="2051605" cy="3074911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 rot="10800000">
            <a:off x="0" y="0"/>
            <a:ext cx="2051605" cy="3074911"/>
          </a:xfrm>
          <a:prstGeom prst="rect">
            <a:avLst/>
          </a:prstGeom>
        </p:spPr>
      </p:pic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2664278" y="2184736"/>
            <a:ext cx="3815444" cy="2169668"/>
          </a:xfrm>
          <a:prstGeom prst="rect">
            <a:avLst/>
          </a:prstGeom>
          <a:noFill/>
          <a:ln w="38100">
            <a:solidFill>
              <a:schemeClr val="accent2">
                <a:alpha val="3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grpSp>
        <p:nvGrpSpPr>
          <p:cNvPr id="10" name="组合 9"/>
          <p:cNvGrpSpPr/>
          <p:nvPr>
            <p:custDataLst>
              <p:tags r:id="rId8"/>
            </p:custDataLst>
          </p:nvPr>
        </p:nvGrpSpPr>
        <p:grpSpPr>
          <a:xfrm>
            <a:off x="2664278" y="1947284"/>
            <a:ext cx="848597" cy="848597"/>
            <a:chOff x="4492171" y="2097770"/>
            <a:chExt cx="950686" cy="950686"/>
          </a:xfrm>
        </p:grpSpPr>
        <p:cxnSp>
          <p:nvCxnSpPr>
            <p:cNvPr id="11" name="直接连接符 10"/>
            <p:cNvCxnSpPr/>
            <p:nvPr>
              <p:custDataLst>
                <p:tags r:id="rId9"/>
              </p:custDataLst>
            </p:nvPr>
          </p:nvCxnSpPr>
          <p:spPr>
            <a:xfrm>
              <a:off x="4492171" y="2112284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直接连接符 11"/>
            <p:cNvCxnSpPr/>
            <p:nvPr>
              <p:custDataLst>
                <p:tags r:id="rId10"/>
              </p:custDataLst>
            </p:nvPr>
          </p:nvCxnSpPr>
          <p:spPr>
            <a:xfrm rot="16200000">
              <a:off x="4016828" y="2573113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组合 12"/>
          <p:cNvGrpSpPr/>
          <p:nvPr>
            <p:custDataLst>
              <p:tags r:id="rId11"/>
            </p:custDataLst>
          </p:nvPr>
        </p:nvGrpSpPr>
        <p:grpSpPr>
          <a:xfrm flipH="1" flipV="1">
            <a:off x="5631125" y="3743260"/>
            <a:ext cx="848597" cy="848597"/>
            <a:chOff x="4492171" y="2097770"/>
            <a:chExt cx="950686" cy="950686"/>
          </a:xfrm>
        </p:grpSpPr>
        <p:cxnSp>
          <p:nvCxnSpPr>
            <p:cNvPr id="14" name="直接连接符 13"/>
            <p:cNvCxnSpPr/>
            <p:nvPr>
              <p:custDataLst>
                <p:tags r:id="rId12"/>
              </p:custDataLst>
            </p:nvPr>
          </p:nvCxnSpPr>
          <p:spPr>
            <a:xfrm>
              <a:off x="4492171" y="2112284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直接连接符 14"/>
            <p:cNvCxnSpPr/>
            <p:nvPr>
              <p:custDataLst>
                <p:tags r:id="rId13"/>
              </p:custDataLst>
            </p:nvPr>
          </p:nvCxnSpPr>
          <p:spPr>
            <a:xfrm rot="16200000">
              <a:off x="4016828" y="2573113"/>
              <a:ext cx="950686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4"/>
            </p:custDataLst>
          </p:nvPr>
        </p:nvSpPr>
        <p:spPr>
          <a:xfrm>
            <a:off x="2690615" y="2697395"/>
            <a:ext cx="3772691" cy="1144350"/>
          </a:xfrm>
        </p:spPr>
        <p:txBody>
          <a:bodyPr vert="horz" lIns="101600" tIns="38100" rIns="25400" bIns="3810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uFillTx/>
                <a:latin typeface="微软雅黑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502411" y="498476"/>
            <a:ext cx="8139178" cy="331473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5"/>
            </p:custDataLst>
          </p:nvPr>
        </p:nvSpPr>
        <p:spPr>
          <a:xfrm>
            <a:off x="219600" y="304200"/>
            <a:ext cx="87048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微软雅黑"/>
              <a:ea typeface="微软雅黑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61200" y="1339650"/>
            <a:ext cx="7219800" cy="542700"/>
          </a:xfrm>
        </p:spPr>
        <p:txBody>
          <a:bodyPr anchor="ctr"/>
          <a:lstStyle>
            <a:lvl1pPr>
              <a:defRPr sz="24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960835" y="2594250"/>
            <a:ext cx="7219950" cy="25839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3617595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-476" y="0"/>
            <a:ext cx="1121093" cy="168084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477614" y="2857500"/>
            <a:ext cx="2664957" cy="4000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437400" y="880650"/>
            <a:ext cx="2970000" cy="661500"/>
          </a:xfrm>
        </p:spPr>
        <p:txBody>
          <a:bodyPr anchor="ctr"/>
          <a:lstStyle>
            <a:lvl1pPr>
              <a:defRPr sz="27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440100" y="2275650"/>
            <a:ext cx="2967300" cy="30699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3825900" y="1405930"/>
            <a:ext cx="4860000" cy="3815953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0800000">
            <a:off x="-476" y="0"/>
            <a:ext cx="1121093" cy="168084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477614" y="2857500"/>
            <a:ext cx="2664957" cy="4000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59000" y="859500"/>
            <a:ext cx="8232300" cy="469800"/>
          </a:xfrm>
        </p:spPr>
        <p:txBody>
          <a:bodyPr anchor="ctr"/>
          <a:lstStyle>
            <a:lvl1pPr algn="ctr">
              <a:defRPr sz="27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459000" y="1763100"/>
            <a:ext cx="8231981" cy="621000"/>
          </a:xfrm>
        </p:spPr>
        <p:txBody>
          <a:bodyPr/>
          <a:lstStyle>
            <a:lvl1pPr algn="ctr">
              <a:defRPr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459581" y="3236850"/>
            <a:ext cx="8224200" cy="25731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" name="图片 3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800000">
            <a:off x="-476" y="0"/>
            <a:ext cx="1121093" cy="1680845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9144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53600" y="740250"/>
            <a:ext cx="8232300" cy="423900"/>
          </a:xfrm>
        </p:spPr>
        <p:txBody>
          <a:bodyPr anchor="ctr"/>
          <a:lstStyle>
            <a:lvl1pPr algn="ctr">
              <a:defRPr sz="24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453628" y="2082600"/>
            <a:ext cx="8243100" cy="24084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445500" y="5306850"/>
            <a:ext cx="8251200" cy="758700"/>
          </a:xfrm>
        </p:spPr>
        <p:txBody>
          <a:bodyPr/>
          <a:lstStyle>
            <a:lvl1pPr marL="0" indent="0">
              <a:buNone/>
              <a:defRPr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34700" y="292846"/>
            <a:ext cx="8278200" cy="331473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434700" y="2025000"/>
            <a:ext cx="4006800" cy="21708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4681800" y="2025000"/>
            <a:ext cx="4025700" cy="21708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  <a:lvl2pPr>
              <a:defRPr baseline="0">
                <a:latin typeface="微软雅黑"/>
                <a:ea typeface="微软雅黑"/>
              </a:defRPr>
            </a:lvl2pPr>
            <a:lvl3pPr>
              <a:defRPr baseline="0">
                <a:latin typeface="微软雅黑"/>
                <a:ea typeface="微软雅黑"/>
              </a:defRPr>
            </a:lvl3pPr>
            <a:lvl4pPr>
              <a:defRPr baseline="0">
                <a:latin typeface="微软雅黑"/>
                <a:ea typeface="微软雅黑"/>
              </a:defRPr>
            </a:lvl4pPr>
            <a:lvl5pPr>
              <a:defRPr baseline="0"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429300" y="4914450"/>
            <a:ext cx="4006800" cy="5859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4689900" y="4910850"/>
            <a:ext cx="4025700" cy="585900"/>
          </a:xfrm>
        </p:spPr>
        <p:txBody>
          <a:bodyPr/>
          <a:lstStyle>
            <a:lvl1pPr>
              <a:defRPr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477614" y="2857500"/>
            <a:ext cx="2664957" cy="4000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5"/>
            </p:custDataLst>
          </p:nvPr>
        </p:nvSpPr>
        <p:spPr>
          <a:xfrm>
            <a:off x="0" y="1576668"/>
            <a:ext cx="9144000" cy="370466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42100" y="1637550"/>
            <a:ext cx="6858000" cy="1790100"/>
          </a:xfrm>
        </p:spPr>
        <p:txBody>
          <a:bodyPr anchor="b"/>
          <a:lstStyle>
            <a:lvl1pPr algn="ctr">
              <a:defRPr sz="450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>
                <a:latin typeface="微软雅黑"/>
                <a:ea typeface="微软雅黑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141810" y="4069800"/>
            <a:ext cx="6858000" cy="1242000"/>
          </a:xfrm>
        </p:spPr>
        <p:txBody>
          <a:bodyPr/>
          <a:lstStyle>
            <a:lvl1pPr algn="ctr">
              <a:defRPr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4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4.xml" /><Relationship Id="rId21" Type="http://schemas.openxmlformats.org/officeDocument/2006/relationships/tags" Target="../tags/tag145.xml" /><Relationship Id="rId22" Type="http://schemas.openxmlformats.org/officeDocument/2006/relationships/tags" Target="../tags/tag146.xml" /><Relationship Id="rId23" Type="http://schemas.openxmlformats.org/officeDocument/2006/relationships/tags" Target="../tags/tag147.xml" /><Relationship Id="rId24" Type="http://schemas.openxmlformats.org/officeDocument/2006/relationships/tags" Target="../tags/tag148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1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2412" y="1189673"/>
            <a:ext cx="8139178" cy="331473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502412" y="1571631"/>
            <a:ext cx="8139178" cy="404168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59807" y="5619625"/>
            <a:ext cx="2025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87000" y="5619625"/>
            <a:ext cx="2970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19625"/>
            <a:ext cx="2025000" cy="23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>
          <a:solidFill>
            <a:schemeClr val="tx1"/>
          </a:solidFill>
          <a:uFillTx/>
          <a:latin typeface="微软雅黑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/>
          </a:solidFill>
          <a:uFillTx/>
          <a:latin typeface="微软雅黑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/>
          </a:solidFill>
          <a:uFillTx/>
          <a:latin typeface="微软雅黑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13" Type="http://schemas.openxmlformats.org/officeDocument/2006/relationships/image" Target="../media/image17.png" /><Relationship Id="rId14" Type="http://schemas.openxmlformats.org/officeDocument/2006/relationships/image" Target="../media/image18.png" /><Relationship Id="rId15" Type="http://schemas.openxmlformats.org/officeDocument/2006/relationships/image" Target="../media/image19.png" /><Relationship Id="rId16" Type="http://schemas.openxmlformats.org/officeDocument/2006/relationships/image" Target="../media/image20.png" /><Relationship Id="rId17" Type="http://schemas.openxmlformats.org/officeDocument/2006/relationships/image" Target="../media/image21.png" /><Relationship Id="rId18" Type="http://schemas.openxmlformats.org/officeDocument/2006/relationships/image" Target="../media/image22.png" /><Relationship Id="rId19" Type="http://schemas.openxmlformats.org/officeDocument/2006/relationships/image" Target="../media/image23.png" /><Relationship Id="rId2" Type="http://schemas.openxmlformats.org/officeDocument/2006/relationships/image" Target="../media/image2.png" /><Relationship Id="rId20" Type="http://schemas.openxmlformats.org/officeDocument/2006/relationships/image" Target="../media/image24.png" /><Relationship Id="rId21" Type="http://schemas.openxmlformats.org/officeDocument/2006/relationships/image" Target="../media/image25.png" /><Relationship Id="rId22" Type="http://schemas.openxmlformats.org/officeDocument/2006/relationships/image" Target="../media/image26.png" /><Relationship Id="rId23" Type="http://schemas.openxmlformats.org/officeDocument/2006/relationships/image" Target="../media/image27.png" /><Relationship Id="rId24" Type="http://schemas.openxmlformats.org/officeDocument/2006/relationships/image" Target="../media/image28.png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3" Type="http://schemas.openxmlformats.org/officeDocument/2006/relationships/tags" Target="../tags/tag152.xml" /><Relationship Id="rId4" Type="http://schemas.openxmlformats.org/officeDocument/2006/relationships/image" Target="../media/image3.png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58.xml" /><Relationship Id="rId4" Type="http://schemas.openxmlformats.org/officeDocument/2006/relationships/image" Target="../media/image3.png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image" Target="../media/image29.png" /><Relationship Id="rId9" Type="http://schemas.openxmlformats.org/officeDocument/2006/relationships/tags" Target="../tags/tag16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63.xml" /><Relationship Id="rId4" Type="http://schemas.openxmlformats.org/officeDocument/2006/relationships/image" Target="../media/image3.png" /><Relationship Id="rId5" Type="http://schemas.openxmlformats.org/officeDocument/2006/relationships/tags" Target="../tags/tag164.xml" /><Relationship Id="rId6" Type="http://schemas.openxmlformats.org/officeDocument/2006/relationships/image" Target="../media/image30.png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68.xml" /><Relationship Id="rId4" Type="http://schemas.openxmlformats.org/officeDocument/2006/relationships/image" Target="../media/image3.png" /><Relationship Id="rId5" Type="http://schemas.openxmlformats.org/officeDocument/2006/relationships/tags" Target="../tags/tag169.xml" /><Relationship Id="rId6" Type="http://schemas.openxmlformats.org/officeDocument/2006/relationships/image" Target="../media/image31.jpeg" /><Relationship Id="rId7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71.xml" /><Relationship Id="rId4" Type="http://schemas.openxmlformats.org/officeDocument/2006/relationships/image" Target="../media/image3.png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75.xml" /><Relationship Id="rId4" Type="http://schemas.openxmlformats.org/officeDocument/2006/relationships/image" Target="../media/image3.png" /><Relationship Id="rId5" Type="http://schemas.openxmlformats.org/officeDocument/2006/relationships/tags" Target="../tags/tag176.xml" /><Relationship Id="rId6" Type="http://schemas.openxmlformats.org/officeDocument/2006/relationships/image" Target="../media/image32.png" /><Relationship Id="rId7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78.xml" /><Relationship Id="rId4" Type="http://schemas.openxmlformats.org/officeDocument/2006/relationships/image" Target="../media/image3.png" /><Relationship Id="rId5" Type="http://schemas.openxmlformats.org/officeDocument/2006/relationships/tags" Target="../tags/tag179.xml" /><Relationship Id="rId6" Type="http://schemas.openxmlformats.org/officeDocument/2006/relationships/image" Target="../media/image33.jpeg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183.xml" /><Relationship Id="rId4" Type="http://schemas.openxmlformats.org/officeDocument/2006/relationships/image" Target="../media/image3.png" /><Relationship Id="rId5" Type="http://schemas.openxmlformats.org/officeDocument/2006/relationships/tags" Target="../tags/tag184.xml" /><Relationship Id="rId6" Type="http://schemas.openxmlformats.org/officeDocument/2006/relationships/image" Target="../media/image34.jpeg" /><Relationship Id="rId7" Type="http://schemas.openxmlformats.org/officeDocument/2006/relationships/tags" Target="../tags/tag185.xml" /><Relationship Id="rId8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image" Target="../media/image36.png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image" Target="../media/image2.png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7.xml" /><Relationship Id="rId4" Type="http://schemas.openxmlformats.org/officeDocument/2006/relationships/image" Target="../media/image3.png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image" Target="../media/image35.png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203.xml" /><Relationship Id="rId4" Type="http://schemas.openxmlformats.org/officeDocument/2006/relationships/image" Target="../media/image3.png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208.xml" /><Relationship Id="rId4" Type="http://schemas.openxmlformats.org/officeDocument/2006/relationships/image" Target="../media/image3.png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image" Target="../media/image36.png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image" Target="../media/image38.png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image" Target="../media/image2.png" /><Relationship Id="rId20" Type="http://schemas.openxmlformats.org/officeDocument/2006/relationships/tags" Target="../tags/tag225.xml" /><Relationship Id="rId3" Type="http://schemas.openxmlformats.org/officeDocument/2006/relationships/tags" Target="../tags/tag212.xml" /><Relationship Id="rId4" Type="http://schemas.openxmlformats.org/officeDocument/2006/relationships/image" Target="../media/image3.png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image" Target="../media/image37.png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2" Type="http://schemas.openxmlformats.org/officeDocument/2006/relationships/image" Target="../media/image2.png" /><Relationship Id="rId3" Type="http://schemas.openxmlformats.org/officeDocument/2006/relationships/tags" Target="../tags/tag226.xml" /><Relationship Id="rId4" Type="http://schemas.openxmlformats.org/officeDocument/2006/relationships/image" Target="../media/image3.png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2" Type="http://schemas.openxmlformats.org/officeDocument/2006/relationships/image" Target="../media/image2.png" /><Relationship Id="rId3" Type="http://schemas.openxmlformats.org/officeDocument/2006/relationships/tags" Target="../tags/tag234.xml" /><Relationship Id="rId4" Type="http://schemas.openxmlformats.org/officeDocument/2006/relationships/image" Target="../media/image3.png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tags" Target="../tags/tag245.xml" /><Relationship Id="rId4" Type="http://schemas.openxmlformats.org/officeDocument/2006/relationships/image" Target="../media/image3.png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21210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标题 13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055950" y="2541283"/>
            <a:ext cx="5030855" cy="876586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 spc="0">
                <a:solidFill>
                  <a:schemeClr val="accent1"/>
                </a:solidFill>
                <a:latin typeface="Arial" pitchFamily="34" charset="0"/>
                <a:ea typeface="汉仪旗黑-85S" panose="00020600040101010101" pitchFamily="18" charset="-122"/>
              </a:rPr>
              <a:t>Unit 8</a:t>
            </a:r>
            <a:br>
              <a:rPr lang="en-US" altLang="zh-CN" sz="3600" spc="0">
                <a:solidFill>
                  <a:schemeClr val="accent1"/>
                </a:solidFill>
                <a:latin typeface="Arial" pitchFamily="34" charset="0"/>
                <a:ea typeface="汉仪旗黑-85S" panose="00020600040101010101" pitchFamily="18" charset="-122"/>
              </a:rPr>
            </a:br>
            <a:r>
              <a:rPr lang="en-US" altLang="zh-CN" sz="3600" spc="0">
                <a:solidFill>
                  <a:schemeClr val="accent1"/>
                </a:solidFill>
                <a:latin typeface="Arial" pitchFamily="34" charset="0"/>
                <a:ea typeface="汉仪旗黑-85S" panose="00020600040101010101" pitchFamily="18" charset="-122"/>
              </a:rPr>
              <a:t>Role Models of the Times</a:t>
            </a:r>
            <a:endParaRPr lang="en-US" altLang="zh-CN" sz="3600" spc="0">
              <a:solidFill>
                <a:schemeClr val="accent1"/>
              </a:solidFill>
              <a:latin typeface="Arial" pitchFamily="34" charset="0"/>
              <a:ea typeface="汉仪旗黑-85S" panose="00020600040101010101" pitchFamily="18" charset="-122"/>
            </a:endParaRPr>
          </a:p>
        </p:txBody>
      </p:sp>
      <p:sp>
        <p:nvSpPr>
          <p:cNvPr id="16" name="文本占位符 15" title="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550" y="4940935"/>
            <a:ext cx="6889115" cy="518160"/>
          </a:xfrm>
        </p:spPr>
        <p:txBody>
          <a:bodyPr>
            <a:noAutofit/>
          </a:bodyPr>
          <a:lstStyle/>
          <a:p>
            <a:pPr marL="0" lvl="0" indent="0"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altLang="zh-CN" sz="4000" spc="0">
                <a:solidFill>
                  <a:schemeClr val="accent1"/>
                </a:solidFill>
                <a:latin typeface="Arial" pitchFamily="34" charset="0"/>
              </a:rPr>
              <a:t>Listening and Speaking</a:t>
            </a:r>
            <a:endParaRPr lang="en-US" altLang="zh-CN" sz="4000" spc="0">
              <a:solidFill>
                <a:schemeClr val="accent1"/>
              </a:solidFill>
              <a:latin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395611" y="260256"/>
            <a:ext cx="1475740" cy="36830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Warming Up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7"/>
            </p:custDataLst>
          </p:nvPr>
        </p:nvSpPr>
        <p:spPr>
          <a:xfrm>
            <a:off x="248203" y="729048"/>
            <a:ext cx="7890740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Look and match</a:t>
            </a: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根据介绍，将下列楷模与其职业相匹配</a:t>
            </a:r>
            <a:r>
              <a:rPr lang="zh-CN" altLang="en-US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。</a:t>
            </a:r>
            <a:endParaRPr lang="zh-CN" altLang="en-US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1026" name="Picture 2" title="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467544" y="1196752"/>
            <a:ext cx="1920875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title=""/>
          <p:cNvPicPr>
            <a:picLocks noChangeAspect="1" noChangeArrowheads="1"/>
          </p:cNvPicPr>
          <p:nvPr/>
        </p:nvPicPr>
        <p:blipFill>
          <a:blip r:embed="rId9"/>
          <a:stretch>
            <a:fillRect/>
          </a:stretch>
        </p:blipFill>
        <p:spPr bwMode="auto">
          <a:xfrm>
            <a:off x="2712041" y="1196751"/>
            <a:ext cx="1835150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title=""/>
          <p:cNvPicPr>
            <a:picLocks noChangeAspect="1" noChangeArrowheads="1"/>
          </p:cNvPicPr>
          <p:nvPr/>
        </p:nvPicPr>
        <p:blipFill>
          <a:blip r:embed="rId10"/>
          <a:stretch>
            <a:fillRect/>
          </a:stretch>
        </p:blipFill>
        <p:spPr bwMode="auto">
          <a:xfrm>
            <a:off x="4860032" y="1196750"/>
            <a:ext cx="1865313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title=""/>
          <p:cNvPicPr>
            <a:picLocks noChangeAspect="1" noChangeArrowheads="1"/>
          </p:cNvPicPr>
          <p:nvPr/>
        </p:nvPicPr>
        <p:blipFill>
          <a:blip r:embed="rId11"/>
          <a:stretch>
            <a:fillRect/>
          </a:stretch>
        </p:blipFill>
        <p:spPr bwMode="auto">
          <a:xfrm>
            <a:off x="7092280" y="1166698"/>
            <a:ext cx="1811337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title=""/>
          <p:cNvPicPr>
            <a:picLocks noChangeAspect="1" noChangeArrowheads="1"/>
          </p:cNvPicPr>
          <p:nvPr/>
        </p:nvPicPr>
        <p:blipFill>
          <a:blip r:embed="rId12"/>
          <a:stretch>
            <a:fillRect/>
          </a:stretch>
        </p:blipFill>
        <p:spPr bwMode="auto">
          <a:xfrm>
            <a:off x="248044" y="965784"/>
            <a:ext cx="890587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title="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83768" y="971237"/>
            <a:ext cx="890587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title=""/>
          <p:cNvPicPr>
            <a:picLocks noChangeAspect="1" noChangeArrowheads="1"/>
          </p:cNvPicPr>
          <p:nvPr/>
        </p:nvPicPr>
        <p:blipFill>
          <a:blip r:embed="rId14"/>
          <a:stretch>
            <a:fillRect/>
          </a:stretch>
        </p:blipFill>
        <p:spPr bwMode="auto">
          <a:xfrm>
            <a:off x="4634799" y="964668"/>
            <a:ext cx="890587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title=""/>
          <p:cNvPicPr>
            <a:picLocks noChangeAspect="1" noChangeArrowheads="1"/>
          </p:cNvPicPr>
          <p:nvPr/>
        </p:nvPicPr>
        <p:blipFill>
          <a:blip r:embed="rId15"/>
          <a:stretch>
            <a:fillRect/>
          </a:stretch>
        </p:blipFill>
        <p:spPr bwMode="auto">
          <a:xfrm>
            <a:off x="6876256" y="977587"/>
            <a:ext cx="890587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 title="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273" y="3284984"/>
            <a:ext cx="24384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 title="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86444" y="3316369"/>
            <a:ext cx="24384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 title="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47191" y="3284983"/>
            <a:ext cx="24447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 title="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8026" y="3280423"/>
            <a:ext cx="244475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 title="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5004" y="3324390"/>
            <a:ext cx="4270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 title="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4476" y="3346531"/>
            <a:ext cx="4270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 title="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5724" y="3280423"/>
            <a:ext cx="4270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 title="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76580" y="3315146"/>
            <a:ext cx="4270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title="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27308" y="3044372"/>
            <a:ext cx="8715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title="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2225" y="3038556"/>
            <a:ext cx="8715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 title="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0404" y="3002610"/>
            <a:ext cx="8715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 title="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54329" y="3039004"/>
            <a:ext cx="871537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矩形 3" title=""/>
          <p:cNvSpPr/>
          <p:nvPr>
            <p:custDataLst>
              <p:tags r:id="rId25"/>
            </p:custDataLst>
          </p:nvPr>
        </p:nvSpPr>
        <p:spPr>
          <a:xfrm>
            <a:off x="179705" y="3860800"/>
            <a:ext cx="8564245" cy="260413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lphaUcPeriod"/>
            </a:pP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Yang </a:t>
            </a:r>
            <a:r>
              <a:rPr lang="en-US" altLang="zh-CN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Kezhang, a hero who lost his life for saving people from a fire</a:t>
            </a: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indent="0">
              <a:buNone/>
            </a:pPr>
            <a:endParaRPr lang="en-US" altLang="zh-CN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B. Lang Ping, a respectable person who led the Chinese women’s volleyball team to win the world championship</a:t>
            </a: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C. Qian Xuesen, a great person who made important contributions to China’s missile (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导弹</a:t>
            </a: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) and space program.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D. Ren Changxia, a heroine who devoted her life to the cause of people’s safety.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marL="342900" indent="-342900">
              <a:buAutoNum type="alphaUcPeriod"/>
            </a:pP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323850" y="620395"/>
            <a:ext cx="8564245" cy="20015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50000"/>
              </a:lnSpc>
              <a:buAutoNum type="alphaUcPeriod"/>
            </a:pP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Yang </a:t>
            </a:r>
            <a:r>
              <a:rPr lang="en-US" altLang="zh-CN" err="1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Kezhang, a hero who lost his life for saving people from a fire</a:t>
            </a: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B. Lang Ping, a respectable person who led the Chinese women’s volleyball team to win the world championship</a:t>
            </a:r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C. Qian Xuesen, a great person who made important contributions to China’s missile (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导弹</a:t>
            </a: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) and space program.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D. Ren Changxia, a heroine who devoted her life to the cause of people’s safety.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 marL="342900" indent="-342900">
              <a:buAutoNum type="alphaUcPeriod"/>
            </a:pP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539750" y="4076700"/>
            <a:ext cx="795591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A 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杨科璋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，因救火而丧生的英雄。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B 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郎平，一个可敬的人，带领中国女排赢得了世界冠军。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C 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钱学森，为中国导弹(导弹)和太空计划作出重要贡献的伟人。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D 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任长霞</a:t>
            </a: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,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为人民安全事业奉献一生的女英雄。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1645900" y="104394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481195" y="332740"/>
            <a:ext cx="4526280" cy="3048000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8"/>
            </p:custDataLst>
          </p:nvPr>
        </p:nvSpPr>
        <p:spPr>
          <a:xfrm>
            <a:off x="251460" y="1196340"/>
            <a:ext cx="7578090" cy="47999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青春在烈火中永生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2017年感动中国十大人物：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 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杨科璋（1988.3.18-2015.5.30），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男，汉族，2011年6月入伍，党员。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曾任广西壮族自治区玉林市公安消防支队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名山中队政治指导员。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 2015年5月30日1点13分，火灾中救援抱住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2岁女童转移，因烟雾太大，踩空坠楼， 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怀中2岁女童得救，杨科璋壮烈牺牲。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2017年7月24日，杨科璋被评为德耀中华第六届全国道德模范候选人。2017年11月，当选第六届全国道德模范（见义勇为类）。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 颁奖词：有速度的青春，满是激情的生命，热爱这岗位，几回回出生入死，和死神争夺。这一次，身躯在黑暗中跌落，但你护住了怀抱中，最珍爱的花朵。你在时，如炽烈的阳光；你离开，是灿烂的晚霞。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pic>
        <p:nvPicPr>
          <p:cNvPr id="107" name="图片 106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323215" y="404495"/>
            <a:ext cx="8128000" cy="62357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386715" y="476885"/>
            <a:ext cx="8571230" cy="59080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郎平 - 中国女排总教练、中国排协副主席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郎平，女，祖籍中国天津，著名女子排球运动员、教练员，现任中国女排主教练、兼任中国排协副主席。运动员时期凭借强劲而精确的扣杀而赢得“铁榔头”绰号。郎平与美国名将弗罗拉·海曼、古巴名将米雷亚·路易斯并称为1980年代世界女排“三大主攻手”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1973年进入北京工人体育馆少年体校排球班练习排球。1976年进入北京市业余体校，同年入选北京市排球队；1978年入选国家集训队。1980年入选中国体育劳伦斯奖第二届十佳名单。1982年荣膺世界女子排球锦标赛“MVP”。1984年获全国“三八红旗手”。1996年获得国际排联颁发的“世界最佳教练”。2002年10月，正式入选排球名人堂，成为亚洲排球运动员中获此殊荣的第一人。2013年4月25日，被任命为中国女排国家队主教练。2015年2月1日，获2014CCTV体坛风云人物最佳教练奖。2015年率领中国女排夺得女排世界杯冠军。2016年1月16日，与王育成在京举行婚礼。1月24日，获2015CCTV体坛风云人物最佳教练奖和评委会大奖。2月14日，荣膺感动中国2015年度人物。8月21日，郎平率队赢得里约奥运会冠军。2016年12月15日，郎平荣获2016中国十佳劳伦斯冠军奖最佳教练员奖。2017年1月15日，获得2016CCTV体坛风云人物年度最佳教练奖。2019年9月率队夺得2019年女排世界杯冠军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2021年8月2日，中国女排3-0击败阿根廷，这场比赛是郎平的谢幕战。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pic>
        <p:nvPicPr>
          <p:cNvPr id="108" name="图片 107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899795" y="223520"/>
            <a:ext cx="6956425" cy="674306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pic>
        <p:nvPicPr>
          <p:cNvPr id="109" name="图片 108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3780155" y="620395"/>
            <a:ext cx="4507230" cy="5397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3780155" y="6309360"/>
            <a:ext cx="4572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1955年9月,钱学森一家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8"/>
            </p:custDataLst>
          </p:nvPr>
        </p:nvSpPr>
        <p:spPr>
          <a:xfrm>
            <a:off x="395605" y="700405"/>
            <a:ext cx="2839085" cy="5317490"/>
          </a:xfrm>
          <a:prstGeom prst="rect">
            <a:avLst/>
          </a:prstGeom>
          <a:noFill/>
        </p:spPr>
        <p:txBody>
          <a:bodyPr wrap="square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世界杰出科学家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钱学森（1911.12.11－2009.10.31），生于上海，祖籍浙江省杭州市临安。世界著名科学家，空气动力学家，中国载人航天奠基人，“中国科制之父”和“火箭之王”，由于钱学森回国效力，中国导弹、原子弹的发射向前推进了至少20年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 两弹一星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近程导弹、中近程导弹和中国第一颗人造地球卫星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pic>
        <p:nvPicPr>
          <p:cNvPr id="110" name="图片 109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6228080" y="1268730"/>
            <a:ext cx="2538730" cy="4127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683895" y="548640"/>
            <a:ext cx="5120640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人民爱戴的忠诚卫士任长霞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河南省登封市公安局党委书记、局长。她自1983年加入公安队伍，作预审工作13年，在郑州公安系统、市政法战线及省预审岗位练兵大比武中均夺取过第一名，协助破获了大案要案1072起，追捕犯罪嫌疑人950人。2001年，她调任登封市公安局局长，始终把人民群众的疾苦和安危放在心上，解决了十多年来的控申积案，共查结控申案件230多起。她带领全局民警共破获各种刑事案件2870多起，抓获犯罪嫌疑人3200余人，有力地维护了登封社会治安和稳定的政治大局。“女神警”</a:t>
            </a: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“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警界女神</a:t>
            </a:r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”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2004年4月14日晚，任长霞在郑州市公安局汇报完工作，连夜赶回登封部署一起重大案件侦破工作，途中，不幸遭遇车祸牺牲，年仅40岁。2004年5月1日，被追授全国公安系统一级英雄模范称号。2019年9月，她又荣获“最美奋斗者”。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2" name="图片 1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62" name="TextBox 7" title=""/>
          <p:cNvSpPr txBox="1"/>
          <p:nvPr>
            <p:custDataLst>
              <p:tags r:id="rId6"/>
            </p:custDataLst>
          </p:nvPr>
        </p:nvSpPr>
        <p:spPr>
          <a:xfrm>
            <a:off x="755650" y="404495"/>
            <a:ext cx="709739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Think and tick.</a:t>
            </a:r>
            <a:r>
              <a:rPr lang="zh-CN" altLang="en-US" sz="20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思考并勾选出介绍上述楷模时可以用到的句子。</a:t>
            </a:r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lang="en-US" altLang="zh-CN" sz="2000" b="1">
              <a:solidFill>
                <a:srgbClr val="000000"/>
              </a:solidFill>
              <a:uFillTx/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10" name="图片 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41" b="-152"/>
          <a:stretch>
            <a:fillRect/>
          </a:stretch>
        </p:blipFill>
        <p:spPr>
          <a:xfrm>
            <a:off x="107950" y="1917065"/>
            <a:ext cx="8970010" cy="3305810"/>
          </a:xfrm>
          <a:prstGeom prst="rect">
            <a:avLst/>
          </a:prstGeom>
        </p:spPr>
      </p:pic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1287780" y="2132965"/>
            <a:ext cx="7983855" cy="835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2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Arial" pitchFamily="34" charset="0"/>
              </a:rPr>
              <a:t>We are safe because the police like Ren Changxia </a:t>
            </a:r>
            <a:r>
              <a:rPr lang="en-US" altLang="zh-CN" sz="2200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Arial" pitchFamily="34" charset="0"/>
              </a:rPr>
              <a:t>are protecting </a:t>
            </a:r>
            <a:r>
              <a:rPr lang="en-US" altLang="zh-CN" sz="22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Arial" pitchFamily="34" charset="0"/>
              </a:rPr>
              <a:t>us.</a:t>
            </a:r>
            <a:endParaRPr lang="en-US" altLang="zh-CN" sz="220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2" name="圆角矩形 11" title=""/>
          <p:cNvSpPr/>
          <p:nvPr>
            <p:custDataLst>
              <p:tags r:id="rId10"/>
            </p:custDataLst>
          </p:nvPr>
        </p:nvSpPr>
        <p:spPr bwMode="auto">
          <a:xfrm>
            <a:off x="611505" y="2173605"/>
            <a:ext cx="380365" cy="381635"/>
          </a:xfrm>
          <a:prstGeom prst="roundRect">
            <a:avLst/>
          </a:prstGeom>
          <a:solidFill>
            <a:schemeClr val="lt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2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" name="文本框 12" title=""/>
          <p:cNvSpPr txBox="1"/>
          <p:nvPr>
            <p:custDataLst>
              <p:tags r:id="rId11"/>
            </p:custDataLst>
          </p:nvPr>
        </p:nvSpPr>
        <p:spPr>
          <a:xfrm>
            <a:off x="1287780" y="3153410"/>
            <a:ext cx="6347460" cy="395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2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Arial" pitchFamily="34" charset="0"/>
              </a:rPr>
              <a:t>I admire doctors like Zhong Nanshan.</a:t>
            </a:r>
            <a:endParaRPr lang="en-US" altLang="zh-CN" sz="220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4" name="圆角矩形 13" title=""/>
          <p:cNvSpPr/>
          <p:nvPr>
            <p:custDataLst>
              <p:tags r:id="rId12"/>
            </p:custDataLst>
          </p:nvPr>
        </p:nvSpPr>
        <p:spPr bwMode="auto">
          <a:xfrm>
            <a:off x="611505" y="3147695"/>
            <a:ext cx="380365" cy="381635"/>
          </a:xfrm>
          <a:prstGeom prst="roundRect">
            <a:avLst/>
          </a:prstGeom>
          <a:solidFill>
            <a:schemeClr val="lt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2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13"/>
            </p:custDataLst>
          </p:nvPr>
        </p:nvSpPr>
        <p:spPr>
          <a:xfrm>
            <a:off x="1216025" y="3895725"/>
            <a:ext cx="7645400" cy="395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zh-CN" sz="22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Arial" pitchFamily="34" charset="0"/>
              </a:rPr>
              <a:t>Lang Ping is a respectable volleyball player and coach.</a:t>
            </a:r>
            <a:endParaRPr lang="en-US" altLang="zh-CN" sz="220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8" name="圆角矩形 17" title=""/>
          <p:cNvSpPr/>
          <p:nvPr>
            <p:custDataLst>
              <p:tags r:id="rId14"/>
            </p:custDataLst>
          </p:nvPr>
        </p:nvSpPr>
        <p:spPr bwMode="auto">
          <a:xfrm>
            <a:off x="539750" y="3889375"/>
            <a:ext cx="380365" cy="381635"/>
          </a:xfrm>
          <a:prstGeom prst="roundRect">
            <a:avLst/>
          </a:prstGeom>
          <a:solidFill>
            <a:schemeClr val="lt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2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5" name="文本框 14" title=""/>
          <p:cNvSpPr txBox="1"/>
          <p:nvPr>
            <p:custDataLst>
              <p:tags r:id="rId15"/>
            </p:custDataLst>
          </p:nvPr>
        </p:nvSpPr>
        <p:spPr>
          <a:xfrm>
            <a:off x="1287780" y="4509135"/>
            <a:ext cx="7839075" cy="835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220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Arial" pitchFamily="34" charset="0"/>
              </a:rPr>
              <a:t>I like science very much and want to be a scientist like Qian Xuesen.</a:t>
            </a:r>
            <a:endParaRPr lang="en-US" altLang="zh-CN" sz="220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6" name="圆角矩形 15" title=""/>
          <p:cNvSpPr/>
          <p:nvPr>
            <p:custDataLst>
              <p:tags r:id="rId16"/>
            </p:custDataLst>
          </p:nvPr>
        </p:nvSpPr>
        <p:spPr bwMode="auto">
          <a:xfrm>
            <a:off x="611505" y="4534535"/>
            <a:ext cx="380365" cy="381635"/>
          </a:xfrm>
          <a:prstGeom prst="roundRect">
            <a:avLst/>
          </a:prstGeom>
          <a:solidFill>
            <a:schemeClr val="lt1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2200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35" name="图片 34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83049" y="2117622"/>
            <a:ext cx="362704" cy="506783"/>
          </a:xfrm>
          <a:prstGeom prst="rect">
            <a:avLst/>
          </a:prstGeom>
        </p:spPr>
      </p:pic>
      <p:pic>
        <p:nvPicPr>
          <p:cNvPr id="8" name="图片 7" title="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29074" y="2924707"/>
            <a:ext cx="362704" cy="506783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611505" y="3644900"/>
            <a:ext cx="398145" cy="556260"/>
          </a:xfrm>
          <a:prstGeom prst="rect">
            <a:avLst/>
          </a:prstGeom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111" name="文本框 110" title=""/>
          <p:cNvSpPr txBox="1"/>
          <p:nvPr>
            <p:custDataLst>
              <p:tags r:id="rId6"/>
            </p:custDataLst>
          </p:nvPr>
        </p:nvSpPr>
        <p:spPr>
          <a:xfrm>
            <a:off x="323850" y="620395"/>
            <a:ext cx="8670290" cy="25533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</a:pPr>
            <a:r>
              <a:rPr lang="en-US" sz="2000" b="0">
                <a:solidFill>
                  <a:schemeClr val="dk1"/>
                </a:solidFill>
                <a:latin typeface="微软雅黑"/>
                <a:ea typeface="微软雅黑"/>
              </a:rPr>
              <a:t>We are safe because the police like Ren Changxia are protecting us.I admire doctors like Zhong Nanshan.Lang Ping is a respectable volleyball player and coach.I like science very much and want to be a scientist like Qian Xuesen.
</a:t>
            </a:r>
            <a:endParaRPr lang="en-US" altLang="en-US" sz="2000" b="0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323850" y="3716655"/>
            <a:ext cx="7450455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</a:rPr>
              <a:t>我们之所以安全，是因为有任长霞这样的警察在保护我们。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</a:rPr>
              <a:t>我很佩服钟南山这样的医生。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</a:rPr>
              <a:t>郎平是一位受人尊敬的排球运动员和教练。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</a:rPr>
              <a:t>我非常喜欢科学，想成为像钱学森那样的科学家。</a:t>
            </a:r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467995" y="2132965"/>
            <a:ext cx="8240395" cy="922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>
                <a:solidFill>
                  <a:schemeClr val="dk1"/>
                </a:solidFill>
                <a:latin typeface="微软雅黑"/>
                <a:ea typeface="微软雅黑"/>
              </a:rPr>
              <a:t>Listening and Speaking</a:t>
            </a:r>
            <a:endParaRPr lang="en-US" altLang="zh-CN" sz="5400">
              <a:solidFill>
                <a:schemeClr val="dk1"/>
              </a:solidFill>
              <a:latin typeface="微软雅黑"/>
              <a:ea typeface="微软雅黑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TextBox 7" title=""/>
          <p:cNvSpPr txBox="1"/>
          <p:nvPr>
            <p:custDataLst>
              <p:tags r:id="rId6"/>
            </p:custDataLst>
          </p:nvPr>
        </p:nvSpPr>
        <p:spPr>
          <a:xfrm>
            <a:off x="1137285" y="339862"/>
            <a:ext cx="6819091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Listen and tick</a:t>
            </a:r>
            <a:r>
              <a:rPr lang="en-US" altLang="zh-CN" sz="2400" b="1" smtClean="0">
                <a:solidFill>
                  <a:schemeClr val="accent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.</a:t>
            </a:r>
            <a:r>
              <a:rPr lang="zh-CN" altLang="en-US" sz="2400" b="1">
                <a:solidFill>
                  <a:schemeClr val="accent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听录音，勾选对话的主题。</a:t>
            </a:r>
            <a:endParaRPr lang="zh-CN" altLang="en-US" sz="2400" b="1">
              <a:solidFill>
                <a:schemeClr val="accent1"/>
              </a:solidFill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  <a:p>
            <a:r>
              <a:rPr lang="en-US" altLang="zh-CN" sz="2400" b="1" smtClean="0">
                <a:solidFill>
                  <a:schemeClr val="accent1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lang="en-US" altLang="zh-CN" sz="2400" b="1" smtClean="0">
              <a:solidFill>
                <a:schemeClr val="accent1"/>
              </a:solidFill>
              <a:uFillTx/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4" name="图片 3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6545" y="1989093"/>
            <a:ext cx="3046093" cy="3046093"/>
          </a:xfrm>
          <a:prstGeom prst="rect">
            <a:avLst/>
          </a:prstGeom>
        </p:spPr>
      </p:pic>
      <p:sp>
        <p:nvSpPr>
          <p:cNvPr id="5" name="文本框 67" title=""/>
          <p:cNvSpPr txBox="1"/>
          <p:nvPr>
            <p:custDataLst>
              <p:tags r:id="rId8"/>
            </p:custDataLst>
          </p:nvPr>
        </p:nvSpPr>
        <p:spPr>
          <a:xfrm flipH="1">
            <a:off x="3707646" y="2565420"/>
            <a:ext cx="1276790" cy="368300"/>
          </a:xfrm>
          <a:prstGeom prst="notchedRightArrow">
            <a:avLst>
              <a:gd name="adj1" fmla="val 100000"/>
              <a:gd name="adj2" fmla="val 50000"/>
            </a:avLst>
          </a:prstGeom>
          <a:solidFill>
            <a:schemeClr val="accent2"/>
          </a:solidFill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Jobs.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文本框 72" title=""/>
          <p:cNvSpPr txBox="1"/>
          <p:nvPr>
            <p:custDataLst>
              <p:tags r:id="rId9"/>
            </p:custDataLst>
          </p:nvPr>
        </p:nvSpPr>
        <p:spPr>
          <a:xfrm flipH="1">
            <a:off x="5579854" y="2545959"/>
            <a:ext cx="2462322" cy="368300"/>
          </a:xfrm>
          <a:prstGeom prst="notchedRightArrow">
            <a:avLst>
              <a:gd name="adj1" fmla="val 100000"/>
              <a:gd name="adj2" fmla="val 50000"/>
            </a:avLst>
          </a:prstGeom>
          <a:solidFill>
            <a:schemeClr val="accent2"/>
          </a:solidFill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Basketball match.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2" name="文本框 71" title=""/>
          <p:cNvSpPr txBox="1"/>
          <p:nvPr>
            <p:custDataLst>
              <p:tags r:id="rId10"/>
            </p:custDataLst>
          </p:nvPr>
        </p:nvSpPr>
        <p:spPr>
          <a:xfrm flipH="1">
            <a:off x="3632200" y="3789046"/>
            <a:ext cx="2088515" cy="368299"/>
          </a:xfrm>
          <a:prstGeom prst="notchedRightArrow">
            <a:avLst>
              <a:gd name="adj1" fmla="val 100000"/>
              <a:gd name="adj2" fmla="val 50000"/>
            </a:avLst>
          </a:prstGeom>
          <a:solidFill>
            <a:schemeClr val="accent2"/>
          </a:solidFill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Role models.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5" name="文本框 24" title=""/>
          <p:cNvSpPr txBox="1"/>
          <p:nvPr>
            <p:custDataLst>
              <p:tags r:id="rId11"/>
            </p:custDataLst>
          </p:nvPr>
        </p:nvSpPr>
        <p:spPr>
          <a:xfrm flipH="1">
            <a:off x="5724294" y="3789164"/>
            <a:ext cx="2553581" cy="368299"/>
          </a:xfrm>
          <a:prstGeom prst="notchedRightArrow">
            <a:avLst>
              <a:gd name="adj1" fmla="val 100000"/>
              <a:gd name="adj2" fmla="val 50000"/>
            </a:avLst>
          </a:prstGeom>
          <a:solidFill>
            <a:schemeClr val="accent2"/>
          </a:solidFill>
        </p:spPr>
        <p:txBody>
          <a:bodyPr wrap="square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lt1"/>
                </a:solidFill>
                <a:latin typeface="微软雅黑"/>
                <a:ea typeface="微软雅黑"/>
              </a:rPr>
              <a:t>Yao Ming.</a:t>
            </a:r>
            <a:endParaRPr lang="en-US" altLang="zh-CN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74" name="图片 73" title="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45442" y="3650804"/>
            <a:ext cx="362704" cy="506783"/>
          </a:xfrm>
          <a:prstGeom prst="rect">
            <a:avLst/>
          </a:prstGeom>
        </p:spPr>
      </p:pic>
      <p:sp>
        <p:nvSpPr>
          <p:cNvPr id="22" name="圆角矩形 21" title=""/>
          <p:cNvSpPr/>
          <p:nvPr>
            <p:custDataLst>
              <p:tags r:id="rId14"/>
            </p:custDataLst>
          </p:nvPr>
        </p:nvSpPr>
        <p:spPr>
          <a:xfrm>
            <a:off x="3204288" y="2545843"/>
            <a:ext cx="338262" cy="338262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" name="圆角矩形 2" title=""/>
          <p:cNvSpPr/>
          <p:nvPr>
            <p:custDataLst>
              <p:tags r:id="rId15"/>
            </p:custDataLst>
          </p:nvPr>
        </p:nvSpPr>
        <p:spPr>
          <a:xfrm>
            <a:off x="5220413" y="2545843"/>
            <a:ext cx="338262" cy="338262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" name="圆角矩形 6" title=""/>
          <p:cNvSpPr/>
          <p:nvPr>
            <p:custDataLst>
              <p:tags r:id="rId16"/>
            </p:custDataLst>
          </p:nvPr>
        </p:nvSpPr>
        <p:spPr>
          <a:xfrm>
            <a:off x="3151583" y="3789173"/>
            <a:ext cx="338262" cy="338262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" name="Picture 2" title=""/>
          <p:cNvPicPr>
            <a:picLocks noChangeAspect="1" noChangeArrowheads="1"/>
          </p:cNvPicPr>
          <p:nvPr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80340" y="2060575"/>
            <a:ext cx="9386570" cy="367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圆角矩形 25" title=""/>
          <p:cNvSpPr/>
          <p:nvPr>
            <p:custDataLst>
              <p:tags r:id="rId19"/>
            </p:custDataLst>
          </p:nvPr>
        </p:nvSpPr>
        <p:spPr>
          <a:xfrm>
            <a:off x="5604588" y="3788942"/>
            <a:ext cx="338262" cy="338262"/>
          </a:xfrm>
          <a:prstGeom prst="round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</p:spTree>
    <p:custDataLst>
      <p:tags r:id="rId2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mph" presetSubtype="0" dur="indefinite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2" grpId="0"/>
      <p:bldP spid="72" grpId="1"/>
      <p:bldP spid="25" grpId="0"/>
      <p:bldP spid="22" grpId="0"/>
      <p:bldP spid="3" grpId="0"/>
      <p:bldP spid="7" grpId="0"/>
      <p:bldP spid="2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62" name="TextBox 7" title=""/>
          <p:cNvSpPr txBox="1"/>
          <p:nvPr>
            <p:custDataLst>
              <p:tags r:id="rId6"/>
            </p:custDataLst>
          </p:nvPr>
        </p:nvSpPr>
        <p:spPr>
          <a:xfrm>
            <a:off x="755650" y="476885"/>
            <a:ext cx="770255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Listen and fill.</a:t>
            </a:r>
            <a:r>
              <a:rPr lang="zh-CN" altLang="en-US" sz="20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再听录音，补全下列表格。</a:t>
            </a:r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 </a:t>
            </a:r>
            <a:endParaRPr lang="en-US" altLang="zh-CN" sz="2000" b="1">
              <a:solidFill>
                <a:srgbClr val="000000"/>
              </a:solidFill>
              <a:uFillTx/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graphicFrame>
        <p:nvGraphicFramePr>
          <p:cNvPr id="29" name="表格 28" title=""/>
          <p:cNvGraphicFramePr>
            <a:graphicFrameLocks noGrp="1"/>
          </p:cNvGraphicFramePr>
          <p:nvPr>
            <p:custDataLst>
              <p:tags r:id="rId7"/>
            </p:custDataLst>
          </p:nvPr>
        </p:nvGraphicFramePr>
        <p:xfrm>
          <a:off x="323850" y="1761490"/>
          <a:ext cx="8556625" cy="3334385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2673985"/>
                <a:gridCol w="3149600"/>
                <a:gridCol w="2733040"/>
              </a:tblGrid>
              <a:tr h="57340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20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/>
                          <a:ea typeface="微软雅黑"/>
                        </a:rPr>
                        <a:t>Names</a:t>
                      </a:r>
                      <a:endParaRPr lang="en-US" altLang="zh-CN" sz="2200" smtClean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20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/>
                          <a:ea typeface="微软雅黑"/>
                        </a:rPr>
                        <a:t>His or her role model</a:t>
                      </a:r>
                      <a:endParaRPr lang="en-US" altLang="zh-CN" sz="2200" smtClean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20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/>
                          <a:ea typeface="微软雅黑"/>
                        </a:rPr>
                        <a:t>Dreams</a:t>
                      </a:r>
                      <a:endParaRPr lang="en-US" altLang="zh-CN" sz="2200" smtClean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4930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000" b="1" smtClean="0">
                          <a:solidFill>
                            <a:srgbClr val="AB409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/>
                          <a:ea typeface="微软雅黑"/>
                        </a:rPr>
                        <a:t>Zhang Yu</a:t>
                      </a:r>
                      <a:endParaRPr lang="en-US" altLang="zh-CN" sz="2000" b="1" smtClean="0">
                        <a:solidFill>
                          <a:srgbClr val="AB409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en-US" altLang="zh-CN" sz="2000" smtClean="0">
                          <a:latin typeface="微软雅黑"/>
                          <a:ea typeface="微软雅黑"/>
                        </a:rPr>
                        <a:t>Yao Ming</a:t>
                      </a:r>
                      <a:endParaRPr lang="en-US" altLang="zh-CN" sz="2000" smtClean="0">
                        <a:latin typeface="微软雅黑"/>
                        <a:ea typeface="微软雅黑"/>
                      </a:endParaRPr>
                    </a:p>
                  </a:txBody>
                  <a:tcPr marL="180000"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smtClean="0">
                          <a:latin typeface="微软雅黑"/>
                          <a:ea typeface="微软雅黑"/>
                        </a:rPr>
                        <a:t>Win</a:t>
                      </a:r>
                      <a:r>
                        <a:rPr lang="en-US" altLang="zh-CN" u="sng" baseline="0" smtClean="0">
                          <a:latin typeface="微软雅黑"/>
                          <a:ea typeface="微软雅黑"/>
                        </a:rPr>
                        <a:t>                        </a:t>
                      </a:r>
                      <a:r>
                        <a:rPr lang="en-US" altLang="zh-CN" smtClean="0">
                          <a:latin typeface="微软雅黑"/>
                          <a:ea typeface="微软雅黑"/>
                        </a:rPr>
                        <a:t> for his country</a:t>
                      </a:r>
                      <a:endParaRPr lang="zh-CN" altLang="en-US">
                        <a:latin typeface="微软雅黑"/>
                        <a:ea typeface="微软雅黑"/>
                      </a:endParaRPr>
                    </a:p>
                  </a:txBody>
                  <a:tcPr marL="180000"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2296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000" b="1" smtClean="0">
                          <a:solidFill>
                            <a:srgbClr val="AB409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/>
                          <a:ea typeface="微软雅黑"/>
                        </a:rPr>
                        <a:t>Liu Wei</a:t>
                      </a:r>
                      <a:endParaRPr lang="en-US" altLang="zh-CN" sz="2000" b="1" smtClean="0">
                        <a:solidFill>
                          <a:srgbClr val="AB409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en-US" altLang="zh-CN" sz="2000" u="sng" baseline="0" smtClean="0">
                          <a:solidFill>
                            <a:srgbClr val="FFFFFF"/>
                          </a:solidFill>
                          <a:uFill>
                            <a:solidFill>
                              <a:schemeClr val="tx1"/>
                            </a:solidFill>
                          </a:uFill>
                          <a:latin typeface="微软雅黑"/>
                          <a:ea typeface="微软雅黑"/>
                        </a:rPr>
                        <a:t>____________________________</a:t>
                      </a:r>
                      <a:endParaRPr lang="en-US" altLang="zh-CN" sz="2000" u="sng" baseline="0" smtClean="0">
                        <a:solidFill>
                          <a:srgbClr val="FFFFFF"/>
                        </a:solidFill>
                        <a:uFill>
                          <a:solidFill>
                            <a:schemeClr val="tx1"/>
                          </a:solidFill>
                        </a:uFill>
                        <a:latin typeface="微软雅黑"/>
                        <a:ea typeface="微软雅黑"/>
                      </a:endParaRPr>
                    </a:p>
                  </a:txBody>
                  <a:tcPr marL="180000"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20000"/>
                        </a:lnSpc>
                      </a:pPr>
                      <a:r>
                        <a:rPr lang="en-US" altLang="zh-CN" u="sng" baseline="0" smtClean="0">
                          <a:latin typeface="微软雅黑"/>
                          <a:ea typeface="微软雅黑"/>
                        </a:rPr>
                        <a:t>                                   </a:t>
                      </a:r>
                      <a:r>
                        <a:rPr lang="en-US" altLang="zh-CN" smtClean="0">
                          <a:latin typeface="微软雅黑"/>
                          <a:ea typeface="微软雅黑"/>
                        </a:rPr>
                        <a:t>the people</a:t>
                      </a:r>
                      <a:endParaRPr lang="zh-CN" altLang="en-US">
                        <a:latin typeface="微软雅黑"/>
                        <a:ea typeface="微软雅黑"/>
                      </a:endParaRPr>
                    </a:p>
                  </a:txBody>
                  <a:tcPr marL="180000"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18872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en-US" altLang="zh-CN" sz="2000" b="1" smtClean="0">
                          <a:solidFill>
                            <a:srgbClr val="AB409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微软雅黑"/>
                          <a:ea typeface="微软雅黑"/>
                        </a:rPr>
                        <a:t>classmates</a:t>
                      </a:r>
                      <a:endParaRPr lang="en-US" altLang="zh-CN" sz="2000" b="1" smtClean="0">
                        <a:solidFill>
                          <a:srgbClr val="AB409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20000"/>
                        </a:lnSpc>
                      </a:pPr>
                      <a:r>
                        <a:rPr lang="en-US" altLang="zh-CN" sz="2000" smtClean="0">
                          <a:latin typeface="微软雅黑"/>
                          <a:ea typeface="微软雅黑"/>
                        </a:rPr>
                        <a:t>role models of the times, such as</a:t>
                      </a:r>
                      <a:r>
                        <a:rPr lang="en-US" altLang="zh-CN" sz="2000" baseline="0" smtClean="0">
                          <a:latin typeface="微软雅黑"/>
                          <a:ea typeface="微软雅黑"/>
                        </a:rPr>
                        <a:t> </a:t>
                      </a:r>
                      <a:r>
                        <a:rPr lang="en-US" altLang="zh-CN" sz="2000" smtClean="0">
                          <a:latin typeface="微软雅黑"/>
                          <a:ea typeface="微软雅黑"/>
                        </a:rPr>
                        <a:t>Zhang Fuqing, Du Fuguo, Liao Junbo</a:t>
                      </a:r>
                      <a:endParaRPr lang="zh-CN" altLang="en-US" sz="2000">
                        <a:latin typeface="微软雅黑"/>
                        <a:ea typeface="微软雅黑"/>
                      </a:endParaRPr>
                    </a:p>
                  </a:txBody>
                  <a:tcPr marL="180000"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mtClean="0">
                          <a:latin typeface="微软雅黑"/>
                          <a:ea typeface="微软雅黑"/>
                        </a:rPr>
                        <a:t>/</a:t>
                      </a:r>
                      <a:endParaRPr lang="en-US" altLang="zh-CN" smtClean="0">
                        <a:latin typeface="微软雅黑"/>
                        <a:ea typeface="微软雅黑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ysDash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矩形 2" title=""/>
          <p:cNvSpPr/>
          <p:nvPr>
            <p:custDataLst>
              <p:tags r:id="rId8"/>
            </p:custDataLst>
          </p:nvPr>
        </p:nvSpPr>
        <p:spPr>
          <a:xfrm>
            <a:off x="3275701" y="3213267"/>
            <a:ext cx="2886710" cy="70675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</a:rPr>
              <a:t>Zhang Yu</a:t>
            </a:r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Times New Roman" panose="02020603050405020304" charset="0"/>
              </a:rPr>
              <a:t>’</a:t>
            </a:r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</a:rPr>
              <a:t>s father, 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</a:endParaRPr>
          </a:p>
          <a:p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</a:rPr>
              <a:t>a firefighter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  <p:sp>
        <p:nvSpPr>
          <p:cNvPr id="31" name="矩形 30" title=""/>
          <p:cNvSpPr/>
          <p:nvPr>
            <p:custDataLst>
              <p:tags r:id="rId9"/>
            </p:custDataLst>
          </p:nvPr>
        </p:nvSpPr>
        <p:spPr>
          <a:xfrm>
            <a:off x="7075805" y="2609215"/>
            <a:ext cx="836295" cy="13843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</a:rPr>
              <a:t>glory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  <p:sp>
        <p:nvSpPr>
          <p:cNvPr id="32" name="矩形 31" title=""/>
          <p:cNvSpPr/>
          <p:nvPr>
            <p:custDataLst>
              <p:tags r:id="rId10"/>
            </p:custDataLst>
          </p:nvPr>
        </p:nvSpPr>
        <p:spPr>
          <a:xfrm>
            <a:off x="6516586" y="3356777"/>
            <a:ext cx="1136650" cy="3987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smtClean="0">
                <a:solidFill>
                  <a:srgbClr val="000000"/>
                </a:solidFill>
                <a:latin typeface="微软雅黑"/>
                <a:ea typeface="微软雅黑"/>
              </a:rPr>
              <a:t>protect</a:t>
            </a:r>
            <a:endParaRPr lang="en-US" altLang="zh-CN" sz="2000" b="1" smtClean="0">
              <a:solidFill>
                <a:srgbClr val="000000"/>
              </a:solidFill>
              <a:latin typeface="微软雅黑"/>
              <a:ea typeface="微软雅黑"/>
            </a:endParaRPr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3" grpId="0"/>
      <p:bldP spid="31" grpId="0"/>
      <p:bldP spid="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62" name="TextBox 7" title=""/>
          <p:cNvSpPr txBox="1"/>
          <p:nvPr>
            <p:custDataLst>
              <p:tags r:id="rId6"/>
            </p:custDataLst>
          </p:nvPr>
        </p:nvSpPr>
        <p:spPr>
          <a:xfrm>
            <a:off x="611505" y="548640"/>
            <a:ext cx="78752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8839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3258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7678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2097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6580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10000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54195" algn="l" defTabSz="1088390" rtl="0" eaLnBrk="1" latinLnBrk="0" hangingPunct="1"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Listen and complete. </a:t>
            </a:r>
            <a:r>
              <a:rPr lang="zh-CN" altLang="en-US" sz="200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再听录音，完成刘伟的</a:t>
            </a:r>
            <a:r>
              <a:rPr lang="zh-CN" altLang="en-US" sz="2000" smtClean="0">
                <a:solidFill>
                  <a:srgbClr val="000000"/>
                </a:solidFill>
                <a:latin typeface="微软雅黑"/>
                <a:ea typeface="微软雅黑"/>
                <a:cs typeface="微软雅黑" panose="020b0503020204020204" charset="-122"/>
                <a:sym typeface="+mn-ea"/>
              </a:rPr>
              <a:t>叙述。</a:t>
            </a:r>
            <a:endParaRPr lang="zh-CN" altLang="en-US" sz="2000" b="1" smtClean="0">
              <a:solidFill>
                <a:srgbClr val="000000"/>
              </a:solidFill>
              <a:uFillTx/>
              <a:latin typeface="微软雅黑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31" name="任意多边形 30" title=""/>
          <p:cNvSpPr/>
          <p:nvPr>
            <p:custDataLst>
              <p:tags r:id="rId7"/>
            </p:custDataLst>
          </p:nvPr>
        </p:nvSpPr>
        <p:spPr>
          <a:xfrm>
            <a:off x="107950" y="1917065"/>
            <a:ext cx="8743950" cy="3420745"/>
          </a:xfrm>
          <a:custGeom>
            <a:gdLst>
              <a:gd name="connsiteX0" fmla="*/ 1710000 w 10580528"/>
              <a:gd name="connsiteY0" fmla="*/ 0 h 3420673"/>
              <a:gd name="connsiteX1" fmla="*/ 1723070 w 10580528"/>
              <a:gd name="connsiteY1" fmla="*/ 660 h 3420673"/>
              <a:gd name="connsiteX2" fmla="*/ 10580528 w 10580528"/>
              <a:gd name="connsiteY2" fmla="*/ 660 h 3420673"/>
              <a:gd name="connsiteX3" fmla="*/ 10580528 w 10580528"/>
              <a:gd name="connsiteY3" fmla="*/ 3420673 h 3420673"/>
              <a:gd name="connsiteX4" fmla="*/ 1712753 w 10580528"/>
              <a:gd name="connsiteY4" fmla="*/ 3420673 h 3420673"/>
              <a:gd name="connsiteX5" fmla="*/ 1712753 w 10580528"/>
              <a:gd name="connsiteY5" fmla="*/ 3419861 h 3420673"/>
              <a:gd name="connsiteX6" fmla="*/ 1710000 w 10580528"/>
              <a:gd name="connsiteY6" fmla="*/ 3420000 h 3420673"/>
              <a:gd name="connsiteX7" fmla="*/ 0 w 10580528"/>
              <a:gd name="connsiteY7" fmla="*/ 1710000 h 3420673"/>
              <a:gd name="connsiteX8" fmla="*/ 1710000 w 10580528"/>
              <a:gd name="connsiteY8" fmla="*/ 0 h 342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580528" h="3420673">
                <a:moveTo>
                  <a:pt x="1710000" y="0"/>
                </a:moveTo>
                <a:lnTo>
                  <a:pt x="1723070" y="660"/>
                </a:lnTo>
                <a:lnTo>
                  <a:pt x="10580528" y="660"/>
                </a:lnTo>
                <a:lnTo>
                  <a:pt x="10580528" y="3420673"/>
                </a:lnTo>
                <a:lnTo>
                  <a:pt x="1712753" y="3420673"/>
                </a:lnTo>
                <a:lnTo>
                  <a:pt x="1712753" y="3419861"/>
                </a:lnTo>
                <a:lnTo>
                  <a:pt x="1710000" y="3420000"/>
                </a:lnTo>
                <a:cubicBezTo>
                  <a:pt x="765593" y="3420000"/>
                  <a:pt x="0" y="2654407"/>
                  <a:pt x="0" y="1710000"/>
                </a:cubicBezTo>
                <a:cubicBezTo>
                  <a:pt x="0" y="765593"/>
                  <a:pt x="765593" y="0"/>
                  <a:pt x="1710000" y="0"/>
                </a:cubicBezTo>
                <a:close/>
              </a:path>
            </a:pathLst>
          </a:custGeom>
          <a:solidFill>
            <a:srgbClr val="FBFBFB"/>
          </a:solidFill>
          <a:ln>
            <a:noFill/>
          </a:ln>
          <a:effectLst>
            <a:outerShdw blurRad="38100" dir="5520000" sx="101000" sy="101000" algn="ctr" rotWithShape="0">
              <a:prstClr val="black">
                <a:alpha val="19000"/>
              </a:prstClr>
            </a:outerShdw>
          </a:effectLst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6" name="文本框 55" title=""/>
          <p:cNvSpPr txBox="1"/>
          <p:nvPr>
            <p:custDataLst>
              <p:tags r:id="rId8"/>
            </p:custDataLst>
          </p:nvPr>
        </p:nvSpPr>
        <p:spPr>
          <a:xfrm>
            <a:off x="343535" y="1917065"/>
            <a:ext cx="8557895" cy="3599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In my class, many students are fans of different 1)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　</a:t>
            </a:r>
            <a:r>
              <a:rPr lang="zh-CN" altLang="en-US" sz="1900" u="sng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          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　　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. </a:t>
            </a:r>
            <a:endParaRPr lang="en-US" altLang="zh-CN" sz="1900" smtClean="0">
              <a:solidFill>
                <a:schemeClr val="dk1">
                  <a:lumMod val="65000"/>
                  <a:lumOff val="3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Others 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look up to 2)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</a:t>
            </a:r>
            <a:r>
              <a:rPr lang="zh-CN" altLang="en-US" sz="1900" u="sng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          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　　　 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of the times. For example, </a:t>
            </a:r>
            <a:endParaRPr lang="en-US" altLang="zh-CN" sz="1900" smtClean="0">
              <a:solidFill>
                <a:schemeClr val="dk1">
                  <a:lumMod val="65000"/>
                  <a:lumOff val="3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Zhang 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Yu is 3)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　　</a:t>
            </a:r>
            <a:r>
              <a:rPr lang="zh-CN" altLang="en-US" sz="1900" u="sng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        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 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about Yao Ming. He wants to be a </a:t>
            </a:r>
            <a:endParaRPr lang="en-US" altLang="zh-CN" sz="1900" smtClean="0">
              <a:solidFill>
                <a:schemeClr val="dk1">
                  <a:lumMod val="65000"/>
                  <a:lumOff val="3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4) </a:t>
            </a:r>
            <a:r>
              <a:rPr lang="en-US" altLang="zh-CN" sz="1900" u="sng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                               </a:t>
            </a: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basketball 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player. But I admire Zhang Yu’s </a:t>
            </a: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father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, </a:t>
            </a: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who 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protects us and keeps us safe. I want to be a </a:t>
            </a: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5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)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　　</a:t>
            </a:r>
            <a:r>
              <a:rPr lang="zh-CN" altLang="en-US" sz="1900" u="sng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</a:t>
            </a:r>
            <a:r>
              <a:rPr lang="zh-CN" altLang="en-US" sz="1900" u="sng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　　 </a:t>
            </a:r>
            <a:r>
              <a:rPr lang="zh-CN" altLang="en-US" sz="1900" u="sng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    </a:t>
            </a:r>
            <a:r>
              <a:rPr lang="en-US" altLang="zh-CN" sz="1900" smtClean="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like him</a:t>
            </a:r>
            <a:r>
              <a:rPr lang="en-US" altLang="zh-CN" sz="1900">
                <a:solidFill>
                  <a:schemeClr val="dk1">
                    <a:lumMod val="65000"/>
                    <a:lumOff val="3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.</a:t>
            </a:r>
            <a:endParaRPr lang="en-US" altLang="zh-CN" sz="1900">
              <a:solidFill>
                <a:schemeClr val="dk1">
                  <a:lumMod val="65000"/>
                  <a:lumOff val="35000"/>
                </a:schemeClr>
              </a:solidFill>
              <a:uFillTx/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57" name="文本框 1" title=""/>
          <p:cNvSpPr txBox="1"/>
          <p:nvPr>
            <p:custDataLst>
              <p:tags r:id="rId9"/>
            </p:custDataLst>
          </p:nvPr>
        </p:nvSpPr>
        <p:spPr>
          <a:xfrm>
            <a:off x="6156627" y="2061257"/>
            <a:ext cx="1252197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Arial" pitchFamily="34" charset="0"/>
              </a:rPr>
              <a:t>players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6" name="文本框 1" title=""/>
          <p:cNvSpPr txBox="1"/>
          <p:nvPr>
            <p:custDataLst>
              <p:tags r:id="rId10"/>
            </p:custDataLst>
          </p:nvPr>
        </p:nvSpPr>
        <p:spPr>
          <a:xfrm>
            <a:off x="2555231" y="2636527"/>
            <a:ext cx="18970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 smtClean="0">
                <a:solidFill>
                  <a:srgbClr val="000000"/>
                </a:solidFill>
                <a:latin typeface="微软雅黑"/>
                <a:ea typeface="微软雅黑"/>
                <a:cs typeface="Arial" pitchFamily="34" charset="0"/>
              </a:rPr>
              <a:t>role models</a:t>
            </a:r>
            <a:endParaRPr lang="en-US" altLang="zh-CN" sz="2000" b="1" smtClean="0">
              <a:solidFill>
                <a:srgbClr val="000000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7" name="文本框 1" title=""/>
          <p:cNvSpPr txBox="1"/>
          <p:nvPr>
            <p:custDataLst>
              <p:tags r:id="rId11"/>
            </p:custDataLst>
          </p:nvPr>
        </p:nvSpPr>
        <p:spPr>
          <a:xfrm>
            <a:off x="1979013" y="3191544"/>
            <a:ext cx="18970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Arial" pitchFamily="34" charset="0"/>
              </a:rPr>
              <a:t>crazy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8" name="文本框 1" title=""/>
          <p:cNvSpPr txBox="1"/>
          <p:nvPr>
            <p:custDataLst>
              <p:tags r:id="rId12"/>
            </p:custDataLst>
          </p:nvPr>
        </p:nvSpPr>
        <p:spPr>
          <a:xfrm>
            <a:off x="899218" y="3746580"/>
            <a:ext cx="18970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Arial" pitchFamily="34" charset="0"/>
              </a:rPr>
              <a:t>professional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9" name="文本框 1" title=""/>
          <p:cNvSpPr txBox="1"/>
          <p:nvPr>
            <p:custDataLst>
              <p:tags r:id="rId13"/>
            </p:custDataLst>
          </p:nvPr>
        </p:nvSpPr>
        <p:spPr>
          <a:xfrm>
            <a:off x="6955083" y="4436525"/>
            <a:ext cx="189700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000000"/>
                </a:solidFill>
                <a:latin typeface="微软雅黑"/>
                <a:ea typeface="微软雅黑"/>
                <a:cs typeface="Arial" pitchFamily="34" charset="0"/>
              </a:rPr>
              <a:t>firefighter</a:t>
            </a:r>
            <a:endParaRPr lang="en-US" altLang="zh-CN" sz="2000" b="1">
              <a:solidFill>
                <a:srgbClr val="000000"/>
              </a:solidFill>
              <a:latin typeface="微软雅黑"/>
              <a:ea typeface="微软雅黑"/>
              <a:cs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" grpId="0"/>
      <p:bldP spid="31" grpId="0"/>
      <p:bldP spid="56" grpId="0"/>
      <p:bldP spid="57" grpId="2"/>
      <p:bldP spid="26" grpId="1"/>
      <p:bldP spid="27" grpId="1"/>
      <p:bldP spid="28" grpId="1"/>
      <p:bldP spid="29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189196" cy="1783715"/>
          </a:xfrm>
          <a:prstGeom prst="rect">
            <a:avLst/>
          </a:prstGeom>
        </p:spPr>
      </p:pic>
      <p:pic>
        <p:nvPicPr>
          <p:cNvPr id="9" name="图片 8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693343" y="4682490"/>
            <a:ext cx="1449229" cy="2175510"/>
          </a:xfrm>
          <a:prstGeom prst="rect">
            <a:avLst/>
          </a:prstGeom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395536" y="1268760"/>
            <a:ext cx="8280920" cy="45231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Zhang Yu: Hey, Liu Wei, would you like to go to watch the basketball match this Saturday? I’ve got two tickets.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Liu Wei: Good idea! By the way, are you still crazy about Yao Ming?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Zhang Yu: Of course, he’s my role model. Many of our classmates are fans of different players.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Liu Wei: Well, other classmates look up to the role models of the times, such as Zhang Fuqing, Du Fuguo and Liao Junbo.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Zhang Yu: These are also the figures I respect. We live in peace because others are protecting us.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Liu Wei: I can’t agree more. That’s why I admire your father so much.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Zhang Yu: My father? Why?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Liu Wei: He’s a firefighter! So cool! I just want to be a firefighter like your father, protecting the people around us.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Zhang Yu: Hmm... I’d like to be a professional basketball player, winning glory for our country.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/>
                <a:ea typeface="微软雅黑"/>
              </a:rPr>
              <a:t>Liu Wei: Great! We both have found our dreams and role models.</a:t>
            </a:r>
            <a:endParaRPr lang="en-US" altLang="zh-CN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3" name="矩形 2" title=""/>
          <p:cNvSpPr/>
          <p:nvPr>
            <p:custDataLst>
              <p:tags r:id="rId7"/>
            </p:custDataLst>
          </p:nvPr>
        </p:nvSpPr>
        <p:spPr>
          <a:xfrm>
            <a:off x="539552" y="620688"/>
            <a:ext cx="2088232" cy="3683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Script</a:t>
            </a:r>
            <a:r>
              <a:rPr lang="zh-CN" altLang="en-US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录音</a:t>
            </a:r>
            <a:r>
              <a:rPr lang="zh-CN" altLang="en-US" smtClean="0">
                <a:solidFill>
                  <a:schemeClr val="dk1"/>
                </a:solidFill>
                <a:latin typeface="微软雅黑"/>
                <a:ea typeface="微软雅黑"/>
                <a:cs typeface="微软雅黑" panose="020b0503020204020204" charset="-122"/>
              </a:rPr>
              <a:t>原文</a:t>
            </a:r>
            <a:endParaRPr lang="zh-CN" altLang="en-US" smtClean="0">
              <a:solidFill>
                <a:schemeClr val="dk1"/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https://d.book118.com/125121210004011041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d*1"/>
  <p:tag name="KSO_WM_UNIT_INDEX" val="1"/>
  <p:tag name="KSO_WM_UNIT_LAYERLEVEL" val="1"/>
  <p:tag name="KSO_WM_UNIT_SUPPORT_UNIT_TYPE" val="[&quot;all&quot;]"/>
  <p:tag name="KSO_WM_UNIT_TYPE" val="d"/>
  <p:tag name="KSO_WM_UNIT_VALUE" val="495*440"/>
</p:tagLst>
</file>

<file path=ppt/tags/tag13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d*2"/>
  <p:tag name="KSO_WM_UNIT_INDEX" val="2"/>
  <p:tag name="KSO_WM_UNIT_LAYERLEVEL" val="1"/>
  <p:tag name="KSO_WM_UNIT_SUPPORT_UNIT_TYPE" val="[&quot;all&quot;]"/>
  <p:tag name="KSO_WM_UNIT_TYPE" val="d"/>
  <p:tag name="KSO_WM_UNIT_VALUE" val="604*536"/>
</p:tagLst>
</file>

<file path=ppt/tags/tag13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4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4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0245"/>
  <p:tag name="KSO_WM_TEMPLATE_MASTER_THUMB_INDEX" val="12"/>
  <p:tag name="KSO_WM_TEMPLATE_MASTER_TYPE" val="1"/>
  <p:tag name="KSO_WM_TEMPLATE_SUBCATEGORY" val="0"/>
  <p:tag name="KSO_WM_TEMPLATE_THUMBS_INDEX" val="1、4、5、7、8、9、10、11、12、13、15"/>
  <p:tag name="KSO_WM_UNIT_SHOW_EDIT_AREA_INDICATION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45"/>
  <p:tag name="KSO_WM_UNIT_COMPATIBLE" val="0"/>
  <p:tag name="KSO_WM_UNIT_DIAGRAM_ISNUMVISUAL" val="0"/>
  <p:tag name="KSO_WM_UNIT_DIAGRAM_ISREFERUNIT" val="0"/>
  <p:tag name="KSO_WM_UNIT_HIGHLIGHT" val="0"/>
  <p:tag name="KSO_WM_UNIT_ID" val="custom2020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活动策划方案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245"/>
  <p:tag name="KSO_WM_UNIT_COMPATIBLE" val="0"/>
  <p:tag name="KSO_WM_UNIT_DIAGRAM_ISNUMVISUAL" val="0"/>
  <p:tag name="KSO_WM_UNIT_DIAGRAM_ISREFERUNIT" val="0"/>
  <p:tag name="KSO_WM_UNIT_HIGHLIGHT" val="0"/>
  <p:tag name="KSO_WM_UNIT_ID" val="custom2020024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小明"/>
  <p:tag name="KSO_WM_UNIT_SUBTYPE" val="b"/>
  <p:tag name="KSO_WM_UNIT_TEXT_FILL_FORE_SCHEMECOLOR_INDEX" val="5"/>
  <p:tag name="KSO_WM_UNIT_TEXT_FILL_FORE_SCHEMECOLOR_INDEX_BRIGHTNESS" val="0"/>
  <p:tag name="KSO_WM_UNIT_TEXT_FILL_TYPE" val="1"/>
  <p:tag name="KSO_WM_UNIT_TYPE" val="f"/>
</p:tagLst>
</file>

<file path=ppt/tags/tag151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5_1"/>
  <p:tag name="KSO_WM_SLIDE_INDEX" val="1"/>
  <p:tag name="KSO_WM_SLIDE_ITEM_CNT" val="0"/>
  <p:tag name="KSO_WM_SLIDE_LAYOUT" val="a_b_f_k"/>
  <p:tag name="KSO_WM_SLIDE_LAYOUT_CNT" val="1_1_2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0245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15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56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"/>
  <p:tag name="KSO_WM_UNIT_TEXT_FILL_TYPE" val="1"/>
</p:tagLst>
</file>

<file path=ppt/tags/tag15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6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7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8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15"/>
  <p:tag name="KSO_WM_UNIT_TEXT_FILL_TYPE" val="1"/>
</p:tagLst>
</file>

<file path=ppt/tags/tag192.xml><?xml version="1.0" encoding="utf-8"?>
<p:tagLst xmlns:p="http://schemas.openxmlformats.org/presentationml/2006/main">
  <p:tag name="KSO_WM_BEAUTIFY_FLAG" val=""/>
  <p:tag name="KSO_WM_UNIT_FILL_FORE_SCHEMECOLOR_INDEX" val="14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93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15"/>
  <p:tag name="KSO_WM_UNIT_TEXT_FILL_TYPE" val="1"/>
</p:tagLst>
</file>

<file path=ppt/tags/tag194.xml><?xml version="1.0" encoding="utf-8"?>
<p:tagLst xmlns:p="http://schemas.openxmlformats.org/presentationml/2006/main">
  <p:tag name="KSO_WM_BEAUTIFY_FLAG" val=""/>
  <p:tag name="KSO_WM_UNIT_FILL_FORE_SCHEMECOLOR_INDEX" val="14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9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15"/>
  <p:tag name="KSO_WM_UNIT_TEXT_FILL_TYPE" val="1"/>
</p:tagLst>
</file>

<file path=ppt/tags/tag196.xml><?xml version="1.0" encoding="utf-8"?>
<p:tagLst xmlns:p="http://schemas.openxmlformats.org/presentationml/2006/main">
  <p:tag name="KSO_WM_BEAUTIFY_FLAG" val=""/>
  <p:tag name="KSO_WM_UNIT_FILL_FORE_SCHEMECOLOR_INDEX" val="14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97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15"/>
  <p:tag name="KSO_WM_UNIT_TEXT_FILL_TYPE" val="1"/>
</p:tagLst>
</file>

<file path=ppt/tags/tag198.xml><?xml version="1.0" encoding="utf-8"?>
<p:tagLst xmlns:p="http://schemas.openxmlformats.org/presentationml/2006/main">
  <p:tag name="KSO_WM_BEAUTIFY_FLAG" val=""/>
  <p:tag name="KSO_WM_UNIT_FILL_FORE_SCHEMECOLOR_INDEX" val="14"/>
  <p:tag name="KSO_WM_UNIT_FILL_FORE_SCHEMECOLOR_INDEX_BRIGHTNESS" val="0"/>
  <p:tag name="KSO_WM_UNIT_FILL_TYPE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07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UNIT_TEXT_FILL_FORE_SCHEMECOLOR_INDEX" val="5"/>
  <p:tag name="KSO_WM_UNIT_TEXT_FILL_FORE_SCHEMECOLOR_INDEX_BRIGHTNESS" val="0"/>
  <p:tag name="KSO_WM_UNIT_TEXT_FILL_TYPE" val="1"/>
</p:tagLst>
</file>

<file path=ppt/tags/tag215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16.xml><?xml version="1.0" encoding="utf-8"?>
<p:tagLst xmlns:p="http://schemas.openxmlformats.org/presentationml/2006/main">
  <p:tag name="KSO_WM_UNIT_FILL_FORE_SCHEMECOLOR_INDEX" val="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17.xml><?xml version="1.0" encoding="utf-8"?>
<p:tagLst xmlns:p="http://schemas.openxmlformats.org/presentationml/2006/main">
  <p:tag name="KSO_WM_BEAUTIFY_FLAG" val=""/>
  <p:tag name="KSO_WM_UNIT_FILL_FORE_SCHEMECOLOR_INDEX" val="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18.xml><?xml version="1.0" encoding="utf-8"?>
<p:tagLst xmlns:p="http://schemas.openxmlformats.org/presentationml/2006/main">
  <p:tag name="KSO_WM_BEAUTIFY_FLAG" val=""/>
  <p:tag name="KSO_WM_UNIT_FILL_FORE_SCHEMECOLOR_INDEX" val="6"/>
  <p:tag name="KSO_WM_UNIT_FILL_FORE_SCHEMECOLOR_INDEX_BRIGHTNESS" val="0"/>
  <p:tag name="KSO_WM_UNIT_FILL_TYPE" val="1"/>
  <p:tag name="KSO_WM_UNIT_TEXT_FILL_FORE_SCHEMECOLOR_INDEX" val="13"/>
  <p:tag name="KSO_WM_UNIT_TEXT_FILL_FORE_SCHEMECOLOR_INDEX_BRIGHTNESS" val="0"/>
  <p:tag name="KSO_WM_UNIT_TEXT_FILL_TYPE" val="1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21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22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22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  <p:tag name="KSO_WM_UNIT_TABLE_BEAUTIFY" val="smartTable{e0002eea-8810-4270-b433-23df9cf26cfb}"/>
  <p:tag name="TABLE_ENDDRAG_ORIGIN_RECT" val="673*239"/>
  <p:tag name="TABLE_ENDDRAG_RECT" val="-8*184*673*239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238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35"/>
  <p:tag name="KSO_WM_UNIT_TEXT_FILL_TYPE" val="1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8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9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E3DEEC"/>
      </a:dk2>
      <a:lt2>
        <a:srgbClr val="F7F4FB"/>
      </a:lt2>
      <a:accent1>
        <a:srgbClr val="725CA2"/>
      </a:accent1>
      <a:accent2>
        <a:srgbClr val="7B6792"/>
      </a:accent2>
      <a:accent3>
        <a:srgbClr val="837284"/>
      </a:accent3>
      <a:accent4>
        <a:srgbClr val="8E7D79"/>
      </a:accent4>
      <a:accent5>
        <a:srgbClr val="96886B"/>
      </a:accent5>
      <a:accent6>
        <a:srgbClr val="A1935F"/>
      </a:accent6>
      <a:hlink>
        <a:srgbClr val="5DCA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Times New Roman</vt:lpstr>
      <vt:lpstr>Office Theme</vt:lpstr>
      <vt:lpstr>Unit 8Role Models of the Times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2024-09-01T10:07:14.914</cp:lastPrinted>
  <dcterms:created xsi:type="dcterms:W3CDTF">2024-09-01T02:07:14Z</dcterms:created>
  <dcterms:modified xsi:type="dcterms:W3CDTF">2024-09-01T02:07:17Z</dcterms:modified>
</cp:coreProperties>
</file>