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A6AC1-677E-461C-9F78-45C3E86A3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BB459-32C7-411C-AD35-7B75ED2DD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71331-5198-4A4C-B2CA-96366009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C1C5E-9037-4ACD-8AD6-FD7AB757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B3120-4013-46C7-BFF5-9BEADFBA8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4C07A-556E-42C0-AA98-8D2D8B081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CD3FE-D257-411C-B4C0-4F74CC73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AD638-E853-4D2D-947B-480AC397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B0AD8-7EE4-41AC-BE6C-DBD0CECB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4CB75-7BA0-451B-9DCD-F1D6DA608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30DE5-E8A6-4008-8199-E1138040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21320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93教师培训中的专业知识和学科教学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学科教学方法与技能培训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教育技术应用培训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教育科研方法与论文写作培训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实践环节：教学观摩与评课交流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93教师培训旨在通过系统、专业的培训，提高教师的教育教学能力和专业素养，使其能够更好地适应教育改革和发展的需要。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提高教师专业水平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培训通过引导教师深入学习和掌握先进的教育理念、教学方法和技术手段，推动学校教育教学改革的深入开展。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促进教育教学改革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随着社会的快速发展和教育改革的不断推进，新时代对教师素质提出了更高的要求。93教师培训旨在帮助教师适应这种变化，提升综合素质和教育教学能力。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适应新时代教育需求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保障教学质量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教师具备扎实的专业知识和学科教学能力，是保障教学质量的前提和基础。只有掌握了足够的专业知识，教师才能准确地把握教学内容和教学目标，有效地组织课堂教学。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提升学生学习效果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优秀的教师能够根据学生的认知特点和实际需求，灵活运用不同的教学方法和手段，激发学生的学习兴趣和积极性，提高学生的学习效果。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推动教师专业发展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不断学习和更新专业知识，掌握新的教学方法和技术手段，是教师专业发展的重要途径。通过参加93教师培训等专业发展活动，教师可以不断拓展自己的知识视野和教学能力，提升职业素养和综合素质。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教师专业知识与学科教学的重要性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教师专业知识培训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7" r="833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教育学原理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教育史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教育心理学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掌握教育学的基本概念、原理和方法，了解教育与社会、教育与人的关系。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了解中外教育发展的历史脉络，理解不同历史时期的教育思想、制度和实践。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了解学生的心理发展规律和特点，掌握学生学习过程中的心理现象和心理问题，能够运用心理学原理指导教学实践。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教育学理论知识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心理学基础知识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掌握心理学的基本概念、原理和方法，了解心理现象的本质和规律。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了解学生的心理发展规律，能够根据不同年龄段学生的特点进行有针对性的教学。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了解学生学习过程中的心理现象和心理问题，能够运用心理学原理指导教学实践，提高教学效果。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基础心理学理论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发展心理学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教育心理学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50" b="104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教育法律法规与政策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了解国家教育法律法规和政策，明确教师的权利和义务，遵守教师职业道德规范。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教育改革与发展政策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了解国家教育改革与发展的政策和措施，关注当前教育领域的热点问题和未来发展趋势。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教育法律法规的实践应用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能够将教育法律法规和政策应用于实际教学工作中，维护学生的合法权益，促进教育公平。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学科教学方法与技能培训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深入理解学科课程标准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分析教材内容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关注学科发展动态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学科课程标准解读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熟悉教材的编排体系、知识结构和特点，把握教材与课程标准的关系。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了解学科的最新研究成果、发展趋势和前沿动态，不断更新教学观念和知识储备。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掌握课程标准的核心理念、目标和要求，明确教学重点和难点。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通过引导学生主动思考、发现问题和解决问题，培养学生的创新能力和自主学习能力。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通过分析典型案例，帮助学生理解抽象概念和原理，提高学生的分析和解决问题的能力。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通过小组讨论、角色扮演等形式，鼓励学生之间的合作与交流，培养学生的团队协作精神和沟通能力。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合作式学习法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学科教学方法探讨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根据学生的实际情况和课程标准的要求，制定明确、具体、可操作的教学目标。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设计教学过程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实施教学评价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000" b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遵循学生的认知规律和心理特点，设计生动有趣、富有启发性的教学过程。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采用多种评价方式，全面了解学生的学习情况，及时调整教学策略和方法。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https://d.book118.com/125121320133011122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2024-09-25T20:41:23.456</cp:lastPrinted>
  <dcterms:created xsi:type="dcterms:W3CDTF">2024-09-25T12:41:23Z</dcterms:created>
  <dcterms:modified xsi:type="dcterms:W3CDTF">2024-09-25T12:41:25Z</dcterms:modified>
</cp:coreProperties>
</file>