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32E9A9-F122-4289-81BE-A62F67E6F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DCFFA2-4432-485F-A33A-014B65D91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DDFF45-6DC7-494C-AA06-1C93AB7BC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5391F8-01D4-462B-867B-1B8CD74CA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84BD0E-FD99-4C7D-922D-685A6D136E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F7760D-D9BA-4006-A0B8-F9D2EB88FC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56C7B8-C153-4FA4-916F-8E714A55F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C87799-515F-445E-BEF7-EF277DFAF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6D15C-AF17-47BD-8A91-E034C4EAF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A83FB-41E8-4216-A3D4-EDB72B727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DC79D-7BDF-46F8-A2E8-785AF32C6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2302013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导游业务培训中的文化解读与历史考证</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文化解读基础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历史考证方法与技巧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导游词创作中的文化融入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旅游景点文化解读与历史考证实践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提高导游业务水平的途径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提升导游专业素养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通过文化解读和历史考证培训，导游能够更深入地了解旅游目的地的文化背景和历史渊源，从而提升自身的专业素养和知识水平。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08" r="167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增强导游讲解能力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导游需要具备生动、有趣的讲解能力，以吸引游客的注意力并传递有价值的信息。文化解读和历史考证培训可以帮助导游更好地理解和表达旅游目的地的文化特色和历史内涵，提高讲解的吸引力和深度。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促进旅游目的地文化传播</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导游是旅游目的地文化传播的重要媒介。通过文化解读和历史考证培训，导游能够更准确地传递旅游目的地的文化信息，促进不同文化之间的交流和理解。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0" b="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文化解读与历史考证在导游业务中的重要性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丰富导游讲解内容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文化解读和历史考证可以帮助导游挖掘旅游目的地的文化底蕴和历史故事，为游客提供更加丰富、有趣的讲解内容。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提高导游服务质量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具备文化解读和历史考证能力的导游能够更好地满足游客的需求，提供个性化的服务，提高游客的满意度和忠诚度。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增强导游职业竞争力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在导游行业竞争日益激烈的背景下，具备文化解读和历史考证能力的导游更容易脱颖而出，获得更好的职业发展和薪资待遇。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文化解读基础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儒家思想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儒家思想是中国传统文化的重要组成部分，强调仁、义、礼、智、信等核心价值观念，对导游业务中的人际交往和道德规范有重要指导意义。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道家思想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道家思想以自然主义为核心，倡导无为而治、道法自然等理念，有助于导游在解读自然景观和历史文化时，把握人与自然的和谐关系。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佛教文化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佛教在中国传播历史悠久，对中国文化产生了深远影响。导游应了解佛教基本教义、寺庙建筑、佛教艺术等方面的知识，以便更好地向游客介绍相关景点。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中国传统文化概述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南北文化差异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中国南北地域辽阔，自然环境、历史背景、民俗风情等方面存在显著差异。导游应掌握南北文化的特点，以便在导游讲解中体现地域文化的多样性。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东西文化差异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中国东西部地区经济发展不平衡，文化背景和历史传承也有较大差异。导游应了解东西部地区的文化特色，为游客提供全面的文化解读服务。</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少数民族文化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中国是一个多民族国家，各民族文化独具特色。导游应熟悉不同民族的风俗习惯、宗教信仰、节庆活动等，以便在导游业务中尊重并传播少数民族文化。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地域文化差异与特色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传统节庆习俗</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中国的传统节庆习俗丰富多彩，如春节、端午节、中秋节等。导游应了解这些节庆的起源、习俗和象征意义，以便向游客介绍相关文化背景。</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民间艺术与工艺</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中国民间艺术与工艺品种类繁多，如剪纸、年画、泥塑等。导游应熟悉这些艺术与工艺的历史渊源、技艺特点和传承价值，为游客提供深度的文化体验。</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饮食文化</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中国饮食文化博大精深，各地菜系风格迥异。导游应了解不同地域的饮食特色、烹饪技艺和餐桌礼仪，以便在导游业务中向游客介绍中国的饮食文化。</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民俗文化及传承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历史考证方法与技巧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文献整理与分类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对收集到的文献资料进行整理、分类，建立资料库，便于后续研究。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图书馆资源利用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通过图书馆及其数据库，获取相关历史文献、地方志、古籍等资料。</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网络资源搜集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运用互联网搜索引擎和学术网站，收集电子文献、学术论文等。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文献资料的收集与整理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前往历史遗址、遗迹进行实地考察，了解历史文化背景及历史事件的实物证据。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遗址遗迹考察</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深入当地民间，了解民俗风情、民间传说、民间艺术等，挖掘历史文化内涵。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民俗风情调研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与相关领域的专家学者进行访谈、咨询，获取专业意见和建议。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专家访谈与咨询</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实地考察与调研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历史事件梳理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对历史事件进行梳理，了解事件发生的背景、原因、经过和影响。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历史人物研究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对历史人物进行深入研究，了解其生平事迹、思想观点和历史贡献。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历史事件与人物关系分析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分析历史事件与人物之间的关系，揭示历史发展的内在逻辑和规律。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历史事件及人物分析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导游词创作中的文化融入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https://d.book118.com/125123020132011041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2024-09-02T00:22:30.817</cp:lastPrinted>
  <dcterms:created xsi:type="dcterms:W3CDTF">2024-09-01T16:22:30Z</dcterms:created>
  <dcterms:modified xsi:type="dcterms:W3CDTF">2024-09-01T16:22:32Z</dcterms:modified>
</cp:coreProperties>
</file>