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7EA9B6-F7BF-4EE8-B2A8-578CC0A561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CA342-5596-443E-B23D-BAADF32C64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01B6A-72D9-443F-91D8-C83C0EC9D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A40ECD5-56C2-45D6-97ED-6C8687B66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32F33C-D81A-4ED6-877B-40E69F9D7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F2A2FDA-84BA-406E-8CDD-87002F46E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F3919D-F131-4687-ABCD-1595EC5AA2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C1E9FC-E8DD-4EEB-B7AB-03E0FD62C6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72305B-C6C8-44B9-9638-83A9342A9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828AB1-4803-4976-A893-D42D4E6FA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94872C-8A4A-41E5-9B79-F30A778F1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5130011012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腰椎间盘突出疾病的诊断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腰椎间盘突出疾病的治疗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腰椎间盘突出疾病的预防与康复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24" r="162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腰椎间盘突出是由于腰椎间盘退行性变或外伤导致纤维环破裂，髓核突出压迫神经根或马尾神经，引起腰痛及下肢放射痛等症状的疾病。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腰椎间盘突出分为膨隆型、突出型、脱垂游离型和Schmorl结节及经骨突出型，其中最常见的是突出型。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腰椎间盘突出的主要原因是长期反复的腰椎负荷、退行性变、外伤和遗传因素等。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腰椎间盘退行性变是腰椎间盘突出的基础，在此基础上受到外力作用或遗传因素影响，导致纤维环破裂，髓核突出压迫神经根或马尾神经。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531" r="22531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3292" b="3292"/>
          <a:stretch>
            <a:fillRect/>
          </a:stretch>
        </p:blipFill>
        <p:spPr>
          <a:xfrm>
            <a:off x="939482" y="1415327"/>
            <a:ext cx="4843295" cy="4843296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痛、下肢放射痛、马尾综合征、肌肉瘫痪等。其中，腰痛是最常见的症状，多为钝痛或刺痛；下肢放射痛多为单侧或双侧下肢的放射性疼痛；马尾综合征表现为会阴部麻木、大小便功能障碍等；严重者出现肌肉瘫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腰椎生理曲度消失、脊柱侧弯、腰椎活动受限、棘突间压痛阳性、直腿抬高试验阳性等。其中，直腿抬高试验阳性是腰椎间盘突出的一种重要体征。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体征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症状与体征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腰椎间盘突出疾病的诊断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X线平片可以观察腰椎的形态、结构，判断是否存在腰椎退行性改变、腰椎侧弯、脊柱畸形等情况。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9961" b="9961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X线检查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CT扫描可以清晰地显示腰椎间盘突出的程度、位置和范围，以及硬膜囊和神经根受压的情况。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CT检查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613" b="361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MRI可以显示腰椎间盘突出的病理变化，如髓核突出、硬膜囊受压等情况，同时可以评估神经根的受损程度。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MRI检查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血液检查可以排除其他全身性疾病，如风湿、类风湿等引起的腰痛。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血液检查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尿液检查可以排除肾脏疾病引起的腰痛。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尿液检查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32" r="2532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诊断标准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根据患者的病史、症状、体征，结合影像学和实验室检查结果，综合分析后做出诊断。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鉴别诊断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需要与腰椎间盘突出相鉴别的疾病包括腰椎管狭窄症、腰椎滑脱症、脊柱肿瘤等。这些疾病的症状可能与腰椎间盘突出相似，但治疗方法却不同，因此准确的鉴别诊断非常重要。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诊断标准与鉴别诊断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腰椎间盘突出疾病的治疗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https://d.book118.com/125130011012011042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2024-09-03T00:03:16.731</cp:lastPrinted>
  <dcterms:created xsi:type="dcterms:W3CDTF">2024-09-02T16:03:16Z</dcterms:created>
  <dcterms:modified xsi:type="dcterms:W3CDTF">2024-09-02T16:03:18Z</dcterms:modified>
</cp:coreProperties>
</file>