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60494-1243-412B-9538-2052788D7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0FE52-9D38-4A08-8C8E-A136C785F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ECADD-1C9B-479D-86F5-A69EC4135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5CA2A-CC37-4085-9A52-F498A5094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7864E-4332-44C9-8C41-89474EDD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298DA8-1AEC-4A52-9CC1-7F8C46072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091BE5-2C1F-4671-B0A3-4132D5C4B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2193A-8837-4DA3-98A0-52AABCE3C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7AFF3-19FC-426B-B12B-E7770812B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9907B-0005-44D0-8E90-31D6E7483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E1F92-4A3A-44D6-A292-94A4572DF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3104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民航概论心肺复苏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民航概论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民航中的心肺复苏应用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心肺复苏的培训与普及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民航安全与心肺复苏的未来发展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民航概论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民航是指民用航空，包括航空运输、通用航空和航空制造业等。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民航具有快速、安全、舒适、便捷等特点，是现代社会不可或缺的交通方式之一。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民航的定义与特点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民航起源于19世纪末，随着飞机技术的不断发展，逐渐从军事领域扩展到民用领域。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随着科技的不断进步和社会需求的不断增长，民航业不断发展壮大，成为全球交通运输的重要支柱之一。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民航的历史与发展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08" r="1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民航主要包括航空运输、通用航空和航空制造业等三大领域。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民航的组成包括航空公司、机场、空管、油料等机构和设施，涉及多个行业和部门。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民航的分类与组成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心肺复苏是一种紧急抢救措施，通过人工呼吸和胸外按压来维持人体呼吸和循环功能，以帮助患者恢复自主呼吸和心跳。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在心脏骤停等紧急情况下，心肺复苏是挽救患者生命的关键措施，及时进行心肺复苏可以显著提高患者的生存率。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844" r="3584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在患者胸部正中，两乳头之间进行按压，深度5-6cm，频率100-120次/分钟。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C（胸外按压）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清理呼吸道，使患者头部后仰，下颌上抬，保持呼吸道通畅。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A（开放气道）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捏住患者鼻子，对患者口部吹气两次，每次吹气持续吹气1秒以上，使胸廓隆起。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B（人工呼吸）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根据年龄和体重不同，儿童和婴儿的心肺复苏操作流程有所不同，需要采用不同的按压深度和频率。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儿童与婴儿心肺复苏操作流程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在进行心肺复苏之前，应确保患者没有肋骨骨折、气胸、血胸等胸部损伤。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在进行心肺复苏时，应尽量减少按压中断，保证按压的连续性和有效性。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500" r="10500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388" r="1388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心肺复苏的注意事项与禁忌症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在进行人工呼吸时，应避免过度通气和吹气时间过长，以免造成胃部膨胀和肺部损伤。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476" b="1547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心肺复苏的注意事项与禁忌症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胸部外伤、肋骨骨折、气胸、血胸等情况不宜进行心肺复苏。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823" b="382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558" b="1755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患者已经出现心跳和呼吸停止超过10分钟，且已经出现脑死亡等情况不宜进行心肺复苏。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314" b="731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心肺复苏的注意事项与禁忌症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https://d.book118.com/125131044033011044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2024-09-06T08:30:41.353</cp:lastPrinted>
  <dcterms:created xsi:type="dcterms:W3CDTF">2024-09-06T00:30:41Z</dcterms:created>
  <dcterms:modified xsi:type="dcterms:W3CDTF">2024-09-06T00:30:43Z</dcterms:modified>
</cp:coreProperties>
</file>