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0E2CD-C826-4502-9CD2-58206930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ECB68-E0C1-430F-887F-5E3EED6E3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81DFC-0087-4ED4-BFE1-F0FC844B6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28BCB-3319-4B59-A63E-5E992CD2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094C4B-F407-4716-A0C1-90162F893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894B92-1434-4ACD-A8D7-E94EC58A0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4CB4FF-981E-4A19-A727-5F3F1AE04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C0656-A3C5-4C76-939E-2A2ABAB0E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35601-1AC4-4E23-A3F0-AF21E7E0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1DE2A-320B-4661-A75C-D566DAFF7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E9902-8D4B-4937-92F6-9A0BB14B4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3133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设备管理案例解读指南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设备管理关键技术应用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设备管理是对企业生产经营所需的各类设备进行全生命周期管理，包括设备规划、选购、安装、调试、使用、维护、更新和报废等环节。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设备管理是企业生产经营的基础，对于提高生产效率、降低运营成本、保障生产安全具有重要意义。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设备管理经历了从经验管理到科学管理，再到现代设备管理的发展过程。现代设备管理强调全生命周期管理、信息化管理和智能化管理。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未来设备管理将更加注重信息化、智能化和绿色化发展，实现设备管理的可视化、可预测性和可持续性。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设备管理基本原则与目标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设备管理应遵循全员参与、预防为主、持续改进和经济效益与社会效益相结合等原则。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设备管理的目标是提高设备综合效率，降低设备故障率，延长设备使用寿命，保障企业生产安全，提高企业经济效益。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0" r="167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案例一：某企业设备故障处理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设备在运行过程中出现异常噪音，生产效率下降。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经过检查，发现设备轴承磨损严重，导致设备运行不稳定。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立即停机检修，更换磨损的轴承，并对设备进行全面检查，确保无其他隐患。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加强设备日常巡检和定期维护，及时发现并处理潜在故障，避免生产中断。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故障现象描述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预防性维护计划制定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根据设备特性和历史故障数据，制定详细的预防性维护计划。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维护措施实施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按照计划对设备进行定期检查、清洁、润滑、紧固等维护工作。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通过设备运行数据、故障率等指标，评估预防性维护的效果。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根据评估结果，不断优化预防性维护计划，提高设备维护水平。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案例二：某工厂设备预防性维护策略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结合企业战略发展和市场需求，分析现有设备的更新改造需求。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更新改造需求分析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制定详细的设备更新改造方案，包括技术选型、成本预算、实施计划等。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更新改造方案制定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按照方案实施设备更新改造，加强项目监管，确保项目质量和进度。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方案实施与监管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对项目实施效果进行评估，总结经验教训，持续改进更新改造工作。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效果评估与持续改进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案例三：某企业设备更新改造项目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设备管理关键技术应用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振动监测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通过监测设备振动信号，识别异常振动模式，预测设备故障。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实时监测设备温度变化，发现异常温升，预防过热故障。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油液分析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通过对设备润滑油液进行化验分析，判断设备磨损状况和故障趋势。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状态监测与故障诊断技术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https://d.book118.com/125131332322011111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2024-09-17T21:39:02.496</cp:lastPrinted>
  <dcterms:created xsi:type="dcterms:W3CDTF">2024-09-17T13:39:02Z</dcterms:created>
  <dcterms:modified xsi:type="dcterms:W3CDTF">2024-09-17T13:39:04Z</dcterms:modified>
</cp:coreProperties>
</file>