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1C947-E5E3-43BF-B327-E838E1120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03D1C-6C40-4808-9825-23155A554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2D528-1DCA-41CC-9DB5-CC73E5D55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CB165-88C4-420C-9835-2DB0ACEDD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34C0D0-CEF3-44FC-AEA3-01D6C0731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1E7891-6D4E-4DBC-B8E6-18EF0AE51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E90328-C620-468D-B51B-091FA3719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93C8B-5779-4F7A-A21C-E170822FA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4A43B-7BDE-481D-B395-D2BA88D35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82770-091D-4FAA-BF1E-A7426EA4E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2ED88-5A3F-44BD-B858-684E25B4E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1320023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智慧停车综合治理平台</a:t>
            </a:r>
            <a:endParaRPr lang="en-US" sz="1100"/>
          </a:p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汇报时间：2024-03-05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2884138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平台架构与技术选型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硬件设备与设施规划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软件系统开发与集成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平台运营管理与维护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随着汽车保有量的不断增长，城市停车位供给严重不足，导致停车难、乱停车等问题频发。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停车位供需矛盾突出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传统的人工停车管理方式效率低下，无法实现停车位资源的有效配置和利用。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停车管理水平低下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部分停车场存在乱收费、不透明收费等现象，给车主带来不便和不满。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停车费用收取不规范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城市停车现状及挑战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智慧停车概念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智慧停车优势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利用物联网、云计算、大数据等现代信息技术手段，对城市停车资源进行智能化改造和管理，实现停车位资源的实时监控、智能调度和优化配置。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提高停车位利用率和停车效率，减少停车等待时间和寻找停车位时间；降低停车场管理成本，提升管理水平和服务质量；规范停车费用收取，保障车主权益。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智慧停车概念及优势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建设一个覆盖全市的智慧停车综合治理平台，实现停车位资源的全面监控、智能调度和优化配置，提高城市停车管理水平和服务质量。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停车位资源利用率大幅提升，停车难、乱停车等问题得到有效缓解；停车场管理成本降低，管理效率和服务质量显著提升；停车费用收取更加规范透明，车主满意度大幅提高。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平台架构与技术选型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采用微服务架构，将系统拆分为多个独立的服务，实现高内聚、低耦合，提高系统的可维护性和可扩展性。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微服务架构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将系统分为表现层、应用层、服务层和数据层，各层之间通过接口进行通信，实现系统的分层解耦。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采用前后端分离的设计思想，前端负责页面展示和交互，后端负责数据处理和业务逻辑，提高开发效率和系统性能。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前后端分离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利用云计算技术的弹性伸缩、资源池化等特点，实现平台资源的动态管理和优化分配。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采用大数据技术对海量停车数据进行存储、处理和分析，挖掘数据价值，为停车治理提供数据支持。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利用物联网技术实现车位感知、设备监控等功能，提高停车管理的智能化水平。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引入人工智能技术，实现智能推荐、智能预警等功能，提升用户体验和停车效率。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6069" r="6069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对敏感数据进行加密存储和传输，确保数据在传输和存储过程中的安全性。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采用基于角色的访问控制机制，对不同用户赋予不同的权限，防止未经授权的访问和数据泄露。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建立完善的数据备份和恢复机制，确保在发生意外情况时能够及时恢复数据，保障业务的连续性。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定期对系统进行安全审计和漏洞扫描，及时发现和修复安全隐患，确保系统的安全性。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硬件设备与设施规划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车辆检测传感器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选用高精度地磁传感器或超声波传感器，实时检测车位占用情况。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视频监控摄像头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部署高清智能摄像头，实现停车场全方位无死角监控。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环境监测传感器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监测停车场内温度、湿度、PM2.5等环境参数，提供舒适停车环境。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传感器及监控设备选型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安装车牌识别系统，实现车辆快速进场。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入口智能化改造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203" r="820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出口智能化改造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4" b="24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车位智能化改造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847" r="1784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配置自助缴费机和人工收费窗口，支持多种支付方式，提高出场效率。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采用智能车位锁和指示系统，引导车主快速找到空余车位。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停车场智能化改造方案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https://d.book118.com/125132002332011114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2024-09-22T05:39:02.232</cp:lastPrinted>
  <dcterms:created xsi:type="dcterms:W3CDTF">2024-09-21T21:39:02Z</dcterms:created>
  <dcterms:modified xsi:type="dcterms:W3CDTF">2024-09-21T21:39:04Z</dcterms:modified>
</cp:coreProperties>
</file>