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8AE69-3C6F-4F1B-B3CA-8DF7B34E9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80EA0-4DC1-4B84-A871-E85BBC95B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A0132-3290-4ED9-A412-83916433B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0F8D5-0729-4DA7-9417-DA04BB964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CDB04-223E-40FF-ACAC-865B202BF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AFE035-75C6-4778-958C-E51691C97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CBEAE-1BCC-488E-9525-AD4F08084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D49B6-707F-4506-999C-CFEDF44E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AD559-F75B-459A-A4EC-EEDF4E1E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042E-8135-48E3-B329-54BBF6BD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3FB8E-E0E5-44D0-80A1-F88351B46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32110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环境监测——水和废水监测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监测质量保证与质量控制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水是人类生存不可或缺的资源，通过监测可以及时发现污染源，保护水资源免受污染。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保护水资源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防治水污染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通过对废水的监测，可以掌握污染物的种类、浓度和排放情况，为水污染防治提供科学依据。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水资源的合理利用和保护是实现可持续发展的重要保障，环境监测有助于推动这一进程。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包括地表水、地下水、海水等水域环境，以及工业、农业、生活等废水排放口。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主要针对水中的物理、化学和生物指标进行监测，如温度、pH值、溶解氧、化学需氧量、氨氮、总磷、重金属、有机污染物等。此外，还包括对水生生物和底栖生物的监测。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包括色度、浑浊度、悬浮物、电导率等，反映水体的外观和物理性质。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物理指标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包括pH值、溶解氧、化学需氧量、氨氮、总磷、重金属等，反映水体的化学组成和污染程度。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化学指标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包括细菌总数、大肠菌群、藻类等，反映水体的生物污染状况和自净能力。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生物指标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水质监测指标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使用便携式仪器或试纸等快速检测工具，对水质进行初步判断和分类。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采集水样后，在实验室进行各项指标的详细分析和测定，以获得更准确的数据。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通过安装在水体中的自动监测设备，实时监测水质变化并传输数据，为水质管理和污染预警提供支持。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水质监测方法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针对不同行业和用途的水质要求，制定相应的行业标准，如饮用水标准、工业用水标准等。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国家水质标准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各国根据本国的水资源状况和环境质量要求，制定相应的水质标准，作为评价水体质量的依据。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世界卫生组织（WHO）水质准则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WHO制定的国际性水质准则，为各国制定本国水质标准提供参考和借鉴。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水质评价标准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废水监测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27" b="134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55" b="142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废水来源及危害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工业废水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来自制造、加工等工业生产过程，可能含有重金属、有毒化学物质等，对环境和人类健康造成严重危害。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生活废水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来自家庭、商业设施等，含有大量有机物、营养盐和病原微生物，未经处理排放会导致水体富营养化和疾病传播。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农业废水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来自农田灌溉、畜禽养殖等，含有农药、化肥残留和动物粪便等，对水体和土壤造成污染。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物理指标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包括色度、浊度、悬浮物、pH值等，反映废水的外观和物理性质。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化学指标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包括化学需氧量（COD）、生化需氧量（BOD）、氨氮、总磷、重金属等，反映废水中污染物的种类和浓度。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生物指标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包括细菌总数、大肠菌群等，反映废水中病原微生物的含量和种类。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废水监测指标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物理处理法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化学处理法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生物处理法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深度处理法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废水处理方法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通过格栅、沉砂池等设备去除废水中的悬浮物和漂浮物。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利用微生物的代谢作用，将废水中的有机物分解为无机物，如活性污泥法、生物膜法等。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通过投加化学药剂，使废水中的污染物发生化学反应而去除，如中和、沉淀、氧化还原等。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针对难以降解的有机物和重金属等，采用高级氧化、吸附、膜分离等技术进行深度处理。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采样器具的选择与清洗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选用合适的采样器具，并在使用前进行清洗，以避免交叉污染。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样品的保存与运输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采用适当的保存方法，如冷藏、加酸等，确保样品在运输和保存过程中不发生变质。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采样点的布设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根据监测目的、水域特性和污染源分布，合理布设采样点，确保样品的代表性和可比性。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采样与保存技术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https://d.book118.com/125132110132011104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2024-09-14T03:49:42.662</cp:lastPrinted>
  <dcterms:created xsi:type="dcterms:W3CDTF">2024-09-13T19:49:42Z</dcterms:created>
  <dcterms:modified xsi:type="dcterms:W3CDTF">2024-09-13T19:49:44Z</dcterms:modified>
</cp:coreProperties>
</file>