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900D01-13CD-4578-BB13-533EC5836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57813D-3A19-47BE-86EE-75CAF703B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996AEC-08BC-4F64-AE23-AA69CCCE9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59A25F-3FBB-4A4F-A0D8-34BFB6E4D8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1096C9-A02B-4FEA-AF32-5367142B37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0E33F6-C3A4-4095-962A-43AD17F8EC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45DCAF-CD08-42CC-9DE6-5B9B45B4A9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99756-16D7-42D5-9615-EC2534679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99DED5-DE34-47FD-8407-DEDB023318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CB8B3-E059-4E53-A328-F1FCB05FE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D1CE8A-C26C-4AD8-8E43-F75385C49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331032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医疗卫生领域法律与政策研究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医疗卫生法律法规体系构建
 医患关系法律规制及权利保障
 医疗纠纷预防与争议解决机制
 医疗信息与患者隐私保护
 医疗机构管理与医疗质量控制
 药品与医疗器械法律法规
 公共卫生法律法规及突发公共卫生事件应对
 医疗卫生领域法律与政策改革与完善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医疗卫生法律法规体系构建</a:t>
            </a:r>
          </a:p>
        </p:txBody>
      </p:sp>
      <p:sp>
        <p:nvSpPr>
          <p:cNvPr id="3" name="Subtitle 2"/>
          <p:cNvSpPr>
            <a:spLocks noGrp="1"/>
          </p:cNvSpPr>
          <p:nvPr>
            <p:ph type="subTitle" idx="1"/>
          </p:nvPr>
        </p:nvSpPr>
        <p:spPr/>
        <p:txBody>
          <a:bodyPr/>
          <a:lstStyle/>
          <a:p>
            <a:r>
              <a:t>医疗卫生领域法律与政策研究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医疗卫生法律法规体系构建</a:t>
            </a:r>
          </a:p>
        </p:txBody>
      </p:sp>
      <p:sp>
        <p:nvSpPr>
          <p:cNvPr id="3" name="Text Placeholder 2"/>
          <p:cNvSpPr>
            <a:spLocks noGrp="1"/>
          </p:cNvSpPr>
          <p:nvPr>
            <p:ph type="body" idx="1"/>
          </p:nvPr>
        </p:nvSpPr>
        <p:spPr/>
        <p:txBody>
          <a:bodyPr/>
          <a:lstStyle/>
          <a:p>
            <a:r>
              <a:t>医疗卫生法律法规体系的构建原则</a:t>
            </a:r>
          </a:p>
        </p:txBody>
      </p:sp>
      <p:sp>
        <p:nvSpPr>
          <p:cNvPr id="4" name="Content Placeholder 3"/>
          <p:cNvSpPr>
            <a:spLocks noGrp="1"/>
          </p:cNvSpPr>
          <p:nvPr>
            <p:ph sz="half" idx="2"/>
          </p:nvPr>
        </p:nvSpPr>
        <p:spPr/>
        <p:txBody>
          <a:bodyPr/>
          <a:lstStyle/>
          <a:p>
            <a:r>
              <a:t>1. 科学性原则：医疗卫生法律法规应当以现代医学科学知识为基础，遵循医学科学规律，体现医学的先进性和科学性。</a:t>
            </a:r>
          </a:p>
          <a:p>
            <a:r>
              <a:t>2. 合法性原则：医疗卫生法律法规应当符合宪法和其他法律、法规的规定，具有法律效力，确保医疗卫生工作的合法性。</a:t>
            </a:r>
          </a:p>
          <a:p>
            <a:r>
              <a:t>3. 公平性原则：医疗卫生法律法规应当保障医疗卫生资源的公平分配，维护医疗卫生服务均等化，促进社会公平正义。</a:t>
            </a:r>
          </a:p>
        </p:txBody>
      </p:sp>
      <p:sp>
        <p:nvSpPr>
          <p:cNvPr id="5" name="Text Placeholder 4"/>
          <p:cNvSpPr>
            <a:spLocks noGrp="1"/>
          </p:cNvSpPr>
          <p:nvPr>
            <p:ph type="body" idx="3"/>
          </p:nvPr>
        </p:nvSpPr>
        <p:spPr/>
        <p:txBody>
          <a:bodyPr/>
          <a:lstStyle/>
          <a:p>
            <a:r>
              <a:t>医疗卫生法律法规体系的内容</a:t>
            </a:r>
          </a:p>
        </p:txBody>
      </p:sp>
      <p:sp>
        <p:nvSpPr>
          <p:cNvPr id="6" name="Content Placeholder 5"/>
          <p:cNvSpPr>
            <a:spLocks noGrp="1"/>
          </p:cNvSpPr>
          <p:nvPr>
            <p:ph sz="half" idx="4"/>
          </p:nvPr>
        </p:nvSpPr>
        <p:spPr/>
        <p:txBody>
          <a:bodyPr/>
          <a:lstStyle/>
          <a:p>
            <a:r>
              <a:t>1. 医疗机构管理：对医疗机构的设立、变更、注销、医疗人员的资格、执业范围、权利和义务等进行规范。</a:t>
            </a:r>
          </a:p>
          <a:p>
            <a:r>
              <a:t>2. 医疗服务管理：对医疗服务的质量、价格、收费标准、医疗保险、医疗救助等进行规范。</a:t>
            </a:r>
          </a:p>
          <a:p>
            <a:r>
              <a:t>3. 药品管理：对药品的研制、生产、销售、使用等进行规范，确保药品安全、有效。</a:t>
            </a:r>
          </a:p>
          <a:p>
            <a:r>
              <a:t>4. 医疗器械管理：对医疗器械的研制、生产、销售、使用等进行规范，确保医疗器械安全、有效。</a:t>
            </a:r>
          </a:p>
          <a:p>
            <a:r>
              <a:t>5. 公共卫生管理：对传染病防治、环境卫生、食品卫生、职业卫生等进行规范，保障人民群众的身体健康。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医疗卫生法律法规体系构建</a:t>
            </a:r>
          </a:p>
        </p:txBody>
      </p:sp>
      <p:sp>
        <p:nvSpPr>
          <p:cNvPr id="3" name="Text Placeholder 2"/>
          <p:cNvSpPr>
            <a:spLocks noGrp="1"/>
          </p:cNvSpPr>
          <p:nvPr>
            <p:ph type="body" idx="1"/>
          </p:nvPr>
        </p:nvSpPr>
        <p:spPr/>
        <p:txBody>
          <a:bodyPr/>
          <a:lstStyle/>
          <a:p>
            <a:r>
              <a:t>医疗卫生法律法规体系的实施</a:t>
            </a:r>
          </a:p>
        </p:txBody>
      </p:sp>
      <p:sp>
        <p:nvSpPr>
          <p:cNvPr id="4" name="Content Placeholder 3"/>
          <p:cNvSpPr>
            <a:spLocks noGrp="1"/>
          </p:cNvSpPr>
          <p:nvPr>
            <p:ph sz="half" idx="2"/>
          </p:nvPr>
        </p:nvSpPr>
        <p:spPr/>
        <p:txBody>
          <a:bodyPr/>
          <a:lstStyle/>
          <a:p>
            <a:r>
              <a:t>1. 监督检查：医疗卫生行政部门应当对医疗机构、医疗人员、药品、医疗器械等进行监督检查，确保其遵守医疗卫生法律法规的规定。</a:t>
            </a:r>
          </a:p>
          <a:p>
            <a:r>
              <a:t>2. 行政处罚：对违反医疗卫生法律法规的行为，医疗卫生行政部门应当依法给予行政处罚，维护医疗卫生法律法规的权威性。</a:t>
            </a:r>
          </a:p>
          <a:p>
            <a:r>
              <a:t>3. 司法救济：医疗卫生法律法规的实施涉及医疗纠纷、医疗事故等民事法律关系，当事人可以依法提起诉讼，通过司法途径维护自己的合法权益。</a:t>
            </a:r>
          </a:p>
        </p:txBody>
      </p:sp>
      <p:sp>
        <p:nvSpPr>
          <p:cNvPr id="5" name="Text Placeholder 4"/>
          <p:cNvSpPr>
            <a:spLocks noGrp="1"/>
          </p:cNvSpPr>
          <p:nvPr>
            <p:ph type="body" idx="3"/>
          </p:nvPr>
        </p:nvSpPr>
        <p:spPr/>
        <p:txBody>
          <a:bodyPr/>
          <a:lstStyle/>
          <a:p>
            <a:r>
              <a:t>医疗卫生法律法规体系的完善</a:t>
            </a:r>
          </a:p>
        </p:txBody>
      </p:sp>
      <p:sp>
        <p:nvSpPr>
          <p:cNvPr id="6" name="Content Placeholder 5"/>
          <p:cNvSpPr>
            <a:spLocks noGrp="1"/>
          </p:cNvSpPr>
          <p:nvPr>
            <p:ph sz="half" idx="4"/>
          </p:nvPr>
        </p:nvSpPr>
        <p:spPr/>
        <p:txBody>
          <a:bodyPr/>
          <a:lstStyle/>
          <a:p>
            <a:r>
              <a:t>1. 与时俱进：医疗卫生法律法规应当随着医学科学的进步和社会经济的发展不断完善，及时更新和修订，以适应新的形势和要求。</a:t>
            </a:r>
          </a:p>
          <a:p>
            <a:r>
              <a:t>2. 系统性：医疗卫生法律法规体系应当是一个系统、完备的法律体系，各个法律法规之间应当相互衔接、协调一致，避免出现法律冲突和漏洞。</a:t>
            </a:r>
          </a:p>
          <a:p>
            <a:r>
              <a:t>3. 可操作性：医疗卫生法律法规应当具有可操作性，便于医疗卫生行政部门和医疗机构、医疗人员遵守和执行，确保法律法规的有效实施。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医疗卫生法律法规体系构建</a:t>
            </a:r>
          </a:p>
        </p:txBody>
      </p:sp>
      <p:sp>
        <p:nvSpPr>
          <p:cNvPr id="3" name="Text Placeholder 2"/>
          <p:cNvSpPr>
            <a:spLocks noGrp="1"/>
          </p:cNvSpPr>
          <p:nvPr>
            <p:ph type="body" idx="1"/>
          </p:nvPr>
        </p:nvSpPr>
        <p:spPr/>
        <p:txBody>
          <a:bodyPr/>
          <a:lstStyle/>
          <a:p>
            <a:r>
              <a:t>医疗卫生法律法规体系的国际比较</a:t>
            </a:r>
          </a:p>
        </p:txBody>
      </p:sp>
      <p:sp>
        <p:nvSpPr>
          <p:cNvPr id="4" name="Content Placeholder 3"/>
          <p:cNvSpPr>
            <a:spLocks noGrp="1"/>
          </p:cNvSpPr>
          <p:nvPr>
            <p:ph sz="half" idx="2"/>
          </p:nvPr>
        </p:nvSpPr>
        <p:spPr/>
        <p:txBody>
          <a:bodyPr/>
          <a:lstStyle/>
          <a:p>
            <a:r>
              <a:t>1. 借鉴国外经验：我国可以借鉴国外医疗卫生法律法规体系的先进经验，取长补短，完善我国的医疗卫生法律法规体系。</a:t>
            </a:r>
          </a:p>
          <a:p>
            <a:r>
              <a:t>2. 国际合作：我国可以与其他国家和地区在医疗卫生法律法规领域开展合作，共同应对全球性公共卫生问题，维护人类共同的健康利益。</a:t>
            </a:r>
          </a:p>
        </p:txBody>
      </p:sp>
      <p:sp>
        <p:nvSpPr>
          <p:cNvPr id="5" name="Text Placeholder 4"/>
          <p:cNvSpPr>
            <a:spLocks noGrp="1"/>
          </p:cNvSpPr>
          <p:nvPr>
            <p:ph type="body" idx="3"/>
          </p:nvPr>
        </p:nvSpPr>
        <p:spPr/>
        <p:txBody>
          <a:bodyPr/>
          <a:lstStyle/>
          <a:p>
            <a:r>
              <a:t>医疗卫生法律法规体系的展望</a:t>
            </a:r>
          </a:p>
        </p:txBody>
      </p:sp>
      <p:sp>
        <p:nvSpPr>
          <p:cNvPr id="6" name="Content Placeholder 5"/>
          <p:cNvSpPr>
            <a:spLocks noGrp="1"/>
          </p:cNvSpPr>
          <p:nvPr>
            <p:ph sz="half" idx="4"/>
          </p:nvPr>
        </p:nvSpPr>
        <p:spPr/>
        <p:txBody>
          <a:bodyPr/>
          <a:lstStyle/>
          <a:p>
            <a:r>
              <a:t>1. 法治化进程：医疗卫生法律法规体系将进一步完善，医疗卫生工作的法治化水平将不断提高，医疗卫生法律法规将更好地保障人民群众的身体健康和生命安全。</a:t>
            </a:r>
          </a:p>
          <a:p>
            <a:r>
              <a:t>2. 信息化发展：医疗卫生法律法规体系将紧跟信息化发展的步伐，利用信息技术手段提高医疗卫生法律法规的实施效率和监督管理水平。</a:t>
            </a:r>
          </a:p>
          <a:p>
            <a:r>
              <a:t>3. 国际合作：医疗卫生法律法规体系将进一步加强与其他国家和地区的国际合作，共同应对全球性公共卫生挑战，维护全球卫生安全。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医患关系法律规制及权利保障</a:t>
            </a:r>
          </a:p>
        </p:txBody>
      </p:sp>
      <p:sp>
        <p:nvSpPr>
          <p:cNvPr id="3" name="Subtitle 2"/>
          <p:cNvSpPr>
            <a:spLocks noGrp="1"/>
          </p:cNvSpPr>
          <p:nvPr>
            <p:ph type="subTitle" idx="1"/>
          </p:nvPr>
        </p:nvSpPr>
        <p:spPr/>
        <p:txBody>
          <a:bodyPr/>
          <a:lstStyle/>
          <a:p>
            <a:r>
              <a:t>医疗卫生领域法律与政策研究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医患关系法律规制及权利保障</a:t>
            </a:r>
          </a:p>
        </p:txBody>
      </p:sp>
      <p:sp>
        <p:nvSpPr>
          <p:cNvPr id="3" name="Text Placeholder 2"/>
          <p:cNvSpPr>
            <a:spLocks noGrp="1"/>
          </p:cNvSpPr>
          <p:nvPr>
            <p:ph type="body" idx="1"/>
          </p:nvPr>
        </p:nvSpPr>
        <p:spPr/>
        <p:txBody>
          <a:bodyPr/>
          <a:lstStyle/>
          <a:p>
            <a:r>
              <a:t>医患沟通立法</a:t>
            </a:r>
          </a:p>
        </p:txBody>
      </p:sp>
      <p:sp>
        <p:nvSpPr>
          <p:cNvPr id="4" name="Content Placeholder 3"/>
          <p:cNvSpPr>
            <a:spLocks noGrp="1"/>
          </p:cNvSpPr>
          <p:nvPr>
            <p:ph sz="half" idx="2"/>
          </p:nvPr>
        </p:nvSpPr>
        <p:spPr/>
        <p:txBody>
          <a:bodyPr/>
          <a:lstStyle/>
          <a:p>
            <a:r>
              <a:t>1. 立法的必要性：医患沟通是医疗活动的重要组成部分，有效沟通有助于改善医患关系，减少医疗纠纷，保障患者安全。</a:t>
            </a:r>
          </a:p>
          <a:p>
            <a:r>
              <a:t>2. 立法的现状：目前，我国尚未出台专门的医患沟通立法，但部分省市已制定了相关的地方性法规，如《北京市医疗机构医患沟通管理办法》、《上海市医疗机构医患沟通管理办法》等。</a:t>
            </a:r>
          </a:p>
          <a:p>
            <a:r>
              <a:t>3. 立法的未来趋势：随着我国医疗改革的不断深入，医患沟通立法的必要性越来越受到重视。未来，我国有望出台全国性的医患沟通立法，进一步规范医患沟通行为，保障医患双方的合法权益。</a:t>
            </a:r>
          </a:p>
        </p:txBody>
      </p:sp>
      <p:sp>
        <p:nvSpPr>
          <p:cNvPr id="5" name="Text Placeholder 4"/>
          <p:cNvSpPr>
            <a:spLocks noGrp="1"/>
          </p:cNvSpPr>
          <p:nvPr>
            <p:ph type="body" idx="3"/>
          </p:nvPr>
        </p:nvSpPr>
        <p:spPr/>
        <p:txBody>
          <a:bodyPr/>
          <a:lstStyle/>
          <a:p>
            <a:r>
              <a:t>医疗纠纷处理机制</a:t>
            </a:r>
          </a:p>
        </p:txBody>
      </p:sp>
      <p:sp>
        <p:nvSpPr>
          <p:cNvPr id="6" name="Content Placeholder 5"/>
          <p:cNvSpPr>
            <a:spLocks noGrp="1"/>
          </p:cNvSpPr>
          <p:nvPr>
            <p:ph sz="half" idx="4"/>
          </p:nvPr>
        </p:nvSpPr>
        <p:spPr/>
        <p:txBody>
          <a:bodyPr/>
          <a:lstStyle/>
          <a:p>
            <a:r>
              <a:t>1. 医疗纠纷处理机制的现状：我国现行的医疗纠纷处理机制主要包括诉讼、仲裁、调解和行政调解等。其中，诉讼是处理医疗纠纷的主要方式，但存在诉讼周期长、成本高等问题。</a:t>
            </a:r>
          </a:p>
          <a:p>
            <a:r>
              <a:t>2. 医疗纠纷处理机制的改革方向：近年来，我国正在积极探索和完善医疗纠纷处理机制，以提高医疗纠纷处理效率，降低医疗纠纷处理成本，保障医患双方的合法权益。</a:t>
            </a:r>
          </a:p>
          <a:p>
            <a:r>
              <a:t>3. 医疗纠纷处理机制的未来趋势：未来，我国将进一步完善医疗纠纷处理机制，构建多元化、高效便捷的医疗纠纷处理体系，为医患双方提供更加公平、公正、快捷的救济途径。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医患关系法律规制及权利保障</a:t>
            </a:r>
          </a:p>
        </p:txBody>
      </p:sp>
      <p:sp>
        <p:nvSpPr>
          <p:cNvPr id="3" name="Text Placeholder 2"/>
          <p:cNvSpPr>
            <a:spLocks noGrp="1"/>
          </p:cNvSpPr>
          <p:nvPr>
            <p:ph type="body" idx="1"/>
          </p:nvPr>
        </p:nvSpPr>
        <p:spPr/>
        <p:txBody>
          <a:bodyPr/>
          <a:lstStyle/>
          <a:p>
            <a:r>
              <a:t>医患权利保障</a:t>
            </a:r>
          </a:p>
        </p:txBody>
      </p:sp>
      <p:sp>
        <p:nvSpPr>
          <p:cNvPr id="4" name="Content Placeholder 3"/>
          <p:cNvSpPr>
            <a:spLocks noGrp="1"/>
          </p:cNvSpPr>
          <p:nvPr>
            <p:ph sz="half" idx="2"/>
          </p:nvPr>
        </p:nvSpPr>
        <p:spPr/>
        <p:txBody>
          <a:bodyPr/>
          <a:lstStyle/>
          <a:p>
            <a:r>
              <a:t>1. 医患权利保障的现状：我国现行的法律法规对医患权利进行了较为全面的规定，如《中华人民共和国宪法》、《中华人民共和国医疗法》、《中华人民共和国执业医师法》等。但由于我国医疗资源分布不均衡、医疗费用昂贵等问题，导致医患权利保障还存在诸多不足。</a:t>
            </a:r>
          </a:p>
          <a:p>
            <a:r>
              <a:t>2. 医患权利保障的难点：医患权利保障的难点主要在于如何平衡医患双方的利益，如何保障患者的知情权、自主权和选择权，如何防止医疗事故的发生，如何维护医务人员的合法权益等。</a:t>
            </a:r>
          </a:p>
          <a:p>
            <a:r>
              <a:t>3. 医患权利保障的未来趋势：未来，我国将进一步加强医患权利保障工作，完善相关法律法规，加强对医疗机构和医务人员的监督管理，保障医患双方的合法权益，构建和谐的医患关系。</a:t>
            </a:r>
          </a:p>
        </p:txBody>
      </p:sp>
      <p:sp>
        <p:nvSpPr>
          <p:cNvPr id="5" name="Text Placeholder 4"/>
          <p:cNvSpPr>
            <a:spLocks noGrp="1"/>
          </p:cNvSpPr>
          <p:nvPr>
            <p:ph type="body" idx="3"/>
          </p:nvPr>
        </p:nvSpPr>
        <p:spPr/>
        <p:txBody>
          <a:bodyPr/>
          <a:lstStyle/>
          <a:p>
            <a:r>
              <a:t>医疗大数据隐私保护</a:t>
            </a:r>
          </a:p>
        </p:txBody>
      </p:sp>
      <p:sp>
        <p:nvSpPr>
          <p:cNvPr id="6" name="Content Placeholder 5"/>
          <p:cNvSpPr>
            <a:spLocks noGrp="1"/>
          </p:cNvSpPr>
          <p:nvPr>
            <p:ph sz="half" idx="4"/>
          </p:nvPr>
        </p:nvSpPr>
        <p:spPr/>
        <p:txBody>
          <a:bodyPr/>
          <a:lstStyle/>
          <a:p>
            <a:r>
              <a:t>1. 医疗大数据的价值：医疗大数据是医疗信息化的重要组成部分，具有巨大的价值，可以用于疾病预防、药物研发、医疗决策、医疗服务等诸多方面。</a:t>
            </a:r>
          </a:p>
          <a:p>
            <a:r>
              <a:t>2. 医疗大数据隐私保护的现状：目前，我国在医疗大数据隐私保护方面还存在诸多不足，如法律法规不完善、技术手段不成熟、公众意识淡薄等。</a:t>
            </a:r>
          </a:p>
          <a:p>
            <a:r>
              <a:t>3. 医疗大数据隐私保护的未来趋势：未来，我国将进一步加强医疗大数据隐私保护工作，完善相关法律法规，加强对医疗机构和医疗信息化企业的监督管理，提高公众对医疗大数据隐私保护的意识，构建安全的医疗大数据隐私保护体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医患关系法律规制及权利保障</a:t>
            </a:r>
          </a:p>
        </p:txBody>
      </p:sp>
      <p:sp>
        <p:nvSpPr>
          <p:cNvPr id="3" name="Content Placeholder 2"/>
          <p:cNvSpPr>
            <a:spLocks noGrp="1"/>
          </p:cNvSpPr>
          <p:nvPr>
            <p:ph sz="half" idx="2"/>
          </p:nvPr>
        </p:nvSpPr>
        <p:spPr/>
        <p:txBody>
          <a:bodyPr/>
          <a:lstStyle/>
          <a:p>
            <a:r>
              <a:t>1. 医疗人工智能的现状：近年来，人工智能技术在医疗领域得到了广泛的应用，如医疗影像分析、疾病诊断、药物研发、手术辅助等。</a:t>
            </a:r>
          </a:p>
          <a:p>
            <a:r>
              <a:t>2. 医疗人工智能伦理的挑战：医疗人工智能的应用也带来了一系列伦理挑战，如人工智能算法的透明度和可解释性问题、人工智能决策的公平性和公正性问题、人工智能系统对医疗决策的影响问题等。</a:t>
            </a:r>
          </a:p>
          <a:p>
            <a:r>
              <a:t>3. 医疗人工智能伦理的未来趋势：未来，我国将进一步加强医疗人工智能伦理研究，制定相关伦理规范，加强对医疗人工智能系统的监管，确保医疗人工智能的应用符合伦理要求，保障患者的合法权益。</a:t>
            </a:r>
          </a:p>
        </p:txBody>
      </p:sp>
      <p:sp>
        <p:nvSpPr>
          <p:cNvPr id="4" name="Text Placeholder 3"/>
          <p:cNvSpPr>
            <a:spLocks noGrp="1"/>
          </p:cNvSpPr>
          <p:nvPr>
            <p:ph type="body" idx="3"/>
          </p:nvPr>
        </p:nvSpPr>
        <p:spPr/>
        <p:txBody>
          <a:bodyPr/>
          <a:lstStyle/>
          <a:p>
            <a:r>
              <a:t>医疗卫生领域法律与政策前沿</a:t>
            </a:r>
          </a:p>
        </p:txBody>
      </p:sp>
      <p:sp>
        <p:nvSpPr>
          <p:cNvPr id="5" name="Content Placeholder 4"/>
          <p:cNvSpPr>
            <a:spLocks noGrp="1"/>
          </p:cNvSpPr>
          <p:nvPr>
            <p:ph sz="half" idx="4"/>
          </p:nvPr>
        </p:nvSpPr>
        <p:spPr/>
        <p:txBody>
          <a:bodyPr/>
          <a:lstStyle/>
          <a:p>
            <a:r>
              <a:t>1. 区块链技术在医疗卫生领域应用：区块链技术具有分布式、去中心化、不可篡改等特点，可以有效解决医疗卫生领域数据共享、数据安全性、数据可信性等问题。</a:t>
            </a:r>
          </a:p>
          <a:p>
            <a:r>
              <a:t>2. 人工智能在医疗卫生领域应用：人工智能技术可以辅助医生进行疾病诊断、药物研发、手术辅助等，提高医疗服务的准确性和效率。</a:t>
            </a:r>
          </a:p>
          <a:p>
            <a:r>
              <a:t>3. 5G技术在医疗卫生领域应用：5G技术具有高速率、低时延、广覆盖等特点，可以支持远程医疗、远程手术、远程护理等新兴医疗模式。</a:t>
            </a:r>
          </a:p>
        </p:txBody>
      </p:sp>
      <p:sp>
        <p:nvSpPr>
          <p:cNvPr id="6" name="Text Placeholder 5"/>
          <p:cNvSpPr>
            <a:spLocks noGrp="1"/>
          </p:cNvSpPr>
          <p:nvPr>
            <p:ph type="body" idx="1"/>
          </p:nvPr>
        </p:nvSpPr>
        <p:spPr/>
        <p:txBody>
          <a:bodyPr/>
          <a:lstStyle/>
          <a:p>
            <a:r>
              <a:t>医疗人工智能伦理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医疗纠纷预防与争议解决机制</a:t>
            </a:r>
          </a:p>
        </p:txBody>
      </p:sp>
      <p:sp>
        <p:nvSpPr>
          <p:cNvPr id="3" name="Subtitle 2"/>
          <p:cNvSpPr>
            <a:spLocks noGrp="1"/>
          </p:cNvSpPr>
          <p:nvPr>
            <p:ph type="subTitle" idx="1"/>
          </p:nvPr>
        </p:nvSpPr>
        <p:spPr/>
        <p:txBody>
          <a:bodyPr/>
          <a:lstStyle/>
          <a:p>
            <a:r>
              <a:t>医疗卫生领域法律与政策研究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医疗纠纷预防与争议解决机制</a:t>
            </a:r>
          </a:p>
        </p:txBody>
      </p:sp>
      <p:sp>
        <p:nvSpPr>
          <p:cNvPr id="3" name="Text Placeholder 2"/>
          <p:cNvSpPr>
            <a:spLocks noGrp="1"/>
          </p:cNvSpPr>
          <p:nvPr>
            <p:ph type="body" idx="1"/>
          </p:nvPr>
        </p:nvSpPr>
        <p:spPr/>
        <p:txBody>
          <a:bodyPr/>
          <a:lstStyle/>
          <a:p>
            <a:r>
              <a:t>医学纠纷预防与控制措施：</a:t>
            </a:r>
          </a:p>
        </p:txBody>
      </p:sp>
      <p:sp>
        <p:nvSpPr>
          <p:cNvPr id="4" name="Content Placeholder 3"/>
          <p:cNvSpPr>
            <a:spLocks noGrp="1"/>
          </p:cNvSpPr>
          <p:nvPr>
            <p:ph sz="half" idx="2"/>
          </p:nvPr>
        </p:nvSpPr>
        <p:spPr/>
        <p:txBody>
          <a:bodyPr/>
          <a:lstStyle/>
          <a:p>
            <a:r>
              <a:t>1. 提高医疗卫生从业人员的法律意识和业务能力，加强对医疗卫生从业人员的培训，提高其医疗技术水平和法律意识，使其能够在医疗活动中正确处理法律问题，避免医疗纠纷的发生。</a:t>
            </a:r>
          </a:p>
          <a:p>
            <a:r>
              <a:t>2. 建立健全医疗纠纷预防机制，包括医疗事故预警和报告系统、医疗纠纷调解机制等，及时发现和处理医疗纠纷隐患，防止医疗纠纷的发生。</a:t>
            </a:r>
          </a:p>
          <a:p>
            <a:r>
              <a:t>3. 完善医疗纠纷处理程序，建立医疗纠纷处理机构，制定医疗纠纷处理程序，及时处理医疗纠纷，维护医疗卫生从业人员和患者的合法权益。</a:t>
            </a:r>
          </a:p>
        </p:txBody>
      </p:sp>
      <p:sp>
        <p:nvSpPr>
          <p:cNvPr id="5" name="Text Placeholder 4"/>
          <p:cNvSpPr>
            <a:spLocks noGrp="1"/>
          </p:cNvSpPr>
          <p:nvPr>
            <p:ph type="body" idx="3"/>
          </p:nvPr>
        </p:nvSpPr>
        <p:spPr/>
        <p:txBody>
          <a:bodyPr/>
          <a:lstStyle/>
          <a:p>
            <a:r>
              <a:t>医疗纠纷争议解决机制：</a:t>
            </a:r>
          </a:p>
        </p:txBody>
      </p:sp>
      <p:sp>
        <p:nvSpPr>
          <p:cNvPr id="6" name="Content Placeholder 5"/>
          <p:cNvSpPr>
            <a:spLocks noGrp="1"/>
          </p:cNvSpPr>
          <p:nvPr>
            <p:ph sz="half" idx="4"/>
          </p:nvPr>
        </p:nvSpPr>
        <p:spPr/>
        <p:txBody>
          <a:bodyPr/>
          <a:lstStyle/>
          <a:p>
            <a:r>
              <a:t>1. 加强医疗纠纷调解工作，建立健全医疗纠纷调解机构，加强医疗纠纷调解员的培训，提高医疗纠纷调解的效率和质量。</a:t>
            </a:r>
          </a:p>
          <a:p>
            <a:r>
              <a:t>2. 推广医疗纠纷仲裁，制定医疗纠纷仲裁规则，建立医疗纠纷仲裁机构，加强医疗纠纷仲裁员的培训，提高医疗纠纷仲裁的效率和质量。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医疗信息与患者隐私保护</a:t>
            </a:r>
          </a:p>
        </p:txBody>
      </p:sp>
      <p:sp>
        <p:nvSpPr>
          <p:cNvPr id="3" name="Subtitle 2"/>
          <p:cNvSpPr>
            <a:spLocks noGrp="1"/>
          </p:cNvSpPr>
          <p:nvPr>
            <p:ph type="subTitle" idx="1"/>
          </p:nvPr>
        </p:nvSpPr>
        <p:spPr/>
        <p:txBody>
          <a:bodyPr/>
          <a:lstStyle/>
          <a:p>
            <a:r>
              <a:t>医疗卫生领域法律与政策研究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医疗信息与患者隐私保护</a:t>
            </a:r>
          </a:p>
        </p:txBody>
      </p:sp>
      <p:sp>
        <p:nvSpPr>
          <p:cNvPr id="3" name="Text Placeholder 2"/>
          <p:cNvSpPr>
            <a:spLocks noGrp="1"/>
          </p:cNvSpPr>
          <p:nvPr>
            <p:ph type="body" idx="1"/>
          </p:nvPr>
        </p:nvSpPr>
        <p:spPr/>
        <p:txBody>
          <a:bodyPr/>
          <a:lstStyle/>
          <a:p>
            <a:r>
              <a:t>医疗信息与患者隐私保护的法律规范</a:t>
            </a:r>
          </a:p>
        </p:txBody>
      </p:sp>
      <p:sp>
        <p:nvSpPr>
          <p:cNvPr id="4" name="Content Placeholder 3"/>
          <p:cNvSpPr>
            <a:spLocks noGrp="1"/>
          </p:cNvSpPr>
          <p:nvPr>
            <p:ph sz="half" idx="2"/>
          </p:nvPr>
        </p:nvSpPr>
        <p:spPr/>
        <p:txBody>
          <a:bodyPr/>
          <a:lstStyle/>
          <a:p>
            <a:r>
              <a:t>1. 医疗信息与患者隐私保护的法律规范主要包括《中华人民共和国医疗信息保密条例》、《中华人民共和国电子病历基本规范》、《中华人民共和国网络安全法》等。</a:t>
            </a:r>
          </a:p>
          <a:p>
            <a:r>
              <a:t>2. 《中华人民共和国医疗信息保密条例》规定了医疗机构应当建立和完善医疗信息保密制度，对医疗信息的收集、使用、传输、存储和销毁等环节进行严格的管理。</a:t>
            </a:r>
          </a:p>
          <a:p>
            <a:r>
              <a:t>3. 《中华人民共和国电子病历基本规范》规定了电子病历的格式、内容和安全管理要求，确保电子病历的真实性、完整性、保密性和可用性。</a:t>
            </a:r>
          </a:p>
        </p:txBody>
      </p:sp>
      <p:sp>
        <p:nvSpPr>
          <p:cNvPr id="5" name="Text Placeholder 4"/>
          <p:cNvSpPr>
            <a:spLocks noGrp="1"/>
          </p:cNvSpPr>
          <p:nvPr>
            <p:ph type="body" idx="3"/>
          </p:nvPr>
        </p:nvSpPr>
        <p:spPr/>
        <p:txBody>
          <a:bodyPr/>
          <a:lstStyle/>
          <a:p>
            <a:r>
              <a:t>医疗信息与患者隐私保护的技术手段</a:t>
            </a:r>
          </a:p>
        </p:txBody>
      </p:sp>
      <p:sp>
        <p:nvSpPr>
          <p:cNvPr id="6" name="Content Placeholder 5"/>
          <p:cNvSpPr>
            <a:spLocks noGrp="1"/>
          </p:cNvSpPr>
          <p:nvPr>
            <p:ph sz="half" idx="4"/>
          </p:nvPr>
        </p:nvSpPr>
        <p:spPr/>
        <p:txBody>
          <a:bodyPr/>
          <a:lstStyle/>
          <a:p>
            <a:r>
              <a:t>1. 医疗信息与患者隐私保护的技术手段主要包括数据加密、访问控制、日志审计、入侵检测和病毒防护等。</a:t>
            </a:r>
          </a:p>
          <a:p>
            <a:r>
              <a:t>2. 数据加密可以保护医疗信息在传输和存储过程中的安全性，防止未经授权的人员访问。</a:t>
            </a:r>
          </a:p>
          <a:p>
            <a:r>
              <a:t>3. 访问控制可以限制对医疗信息的访问权限，确保只有授权的人员才能访问医疗信息。</a:t>
            </a:r>
          </a:p>
          <a:p>
            <a:r>
              <a:t>4. 日志审计可以记录医疗信息的访问和操作记录，便于追踪和调查安全事件。</a:t>
            </a:r>
          </a:p>
          <a:p>
            <a:r>
              <a:t>5. 入侵检测可以检测和阻止针对医疗信息系统的攻击行为。</a:t>
            </a:r>
          </a:p>
          <a:p>
            <a:r>
              <a:t>6. 病毒防护可以防止病毒和恶意软件感染医疗信息系统，确保医疗信息的安全。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医疗信息与患者隐私保护</a:t>
            </a:r>
          </a:p>
        </p:txBody>
      </p:sp>
      <p:sp>
        <p:nvSpPr>
          <p:cNvPr id="3" name="Text Placeholder 2"/>
          <p:cNvSpPr>
            <a:spLocks noGrp="1"/>
          </p:cNvSpPr>
          <p:nvPr>
            <p:ph type="body" idx="1"/>
          </p:nvPr>
        </p:nvSpPr>
        <p:spPr/>
        <p:txBody>
          <a:bodyPr/>
          <a:lstStyle/>
          <a:p>
            <a:r>
              <a:t>医疗信息与患者隐私保护的管理制度</a:t>
            </a:r>
          </a:p>
        </p:txBody>
      </p:sp>
      <p:sp>
        <p:nvSpPr>
          <p:cNvPr id="4" name="Content Placeholder 3"/>
          <p:cNvSpPr>
            <a:spLocks noGrp="1"/>
          </p:cNvSpPr>
          <p:nvPr>
            <p:ph sz="half" idx="2"/>
          </p:nvPr>
        </p:nvSpPr>
        <p:spPr/>
        <p:txBody>
          <a:bodyPr/>
          <a:lstStyle/>
          <a:p>
            <a:r>
              <a:t>1. 医疗信息与患者隐私保护的管理制度主要包括医疗信息安全管理制度、医疗信息保密制度和医疗信息访问控制制度等。</a:t>
            </a:r>
          </a:p>
          <a:p>
            <a:r>
              <a:t>2. 医疗信息安全管理制度规定了医疗机构应当建立和完善医疗信息安全管理体系，确保医疗信息的安全性。</a:t>
            </a:r>
          </a:p>
          <a:p>
            <a:r>
              <a:t>3. 医疗信息保密制度规定了医疗机构应当对医疗信息进行保密，不得泄露医疗信息。</a:t>
            </a:r>
          </a:p>
          <a:p>
            <a:r>
              <a:t>4. 医疗信息访问控制制度规定了医疗机构应当对医疗信息的访问进行控制，确保只有授权的人员才能访问医疗信息。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https://d.book118.com/125133103201011110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医疗卫生法律法规体系构建</vt:lpstr>
      <vt:lpstr> 医疗卫生法律法规体系构建</vt:lpstr>
      <vt:lpstr> 医疗卫生法律法规体系构建</vt:lpstr>
      <vt:lpstr> 医疗卫生法律法规体系构建</vt:lpstr>
      <vt:lpstr> 医患关系法律规制及权利保障</vt:lpstr>
      <vt:lpstr> 医患关系法律规制及权利保障</vt:lpstr>
      <vt:lpstr> 医患关系法律规制及权利保障</vt:lpstr>
      <vt:lpstr> 医患关系法律规制及权利保障</vt:lpstr>
      <vt:lpstr> 医疗纠纷预防与争议解决机制</vt:lpstr>
      <vt:lpstr>#. 医疗纠纷预防与争议解决机制</vt:lpstr>
      <vt:lpstr> 医疗信息与患者隐私保护</vt:lpstr>
      <vt:lpstr> 医疗信息与患者隐私保护</vt:lpstr>
      <vt:lpstr> 医疗信息与患者隐私保护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2024-09-15T19:24:07.134</cp:lastPrinted>
  <dcterms:created xsi:type="dcterms:W3CDTF">2024-09-15T11:24:07Z</dcterms:created>
  <dcterms:modified xsi:type="dcterms:W3CDTF">2024-09-15T11:24:09Z</dcterms:modified>
</cp:coreProperties>
</file>