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3DE14D-2CC1-44FD-B065-53F4698AA4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0BA68E-F2F6-47B7-A192-A9479E2CA6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2F7B87-E674-4AFD-A6EC-F9C5489FCD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BE6E6F-9F1C-48F1-9415-37D42031A7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6D1F82-E5A8-4E95-9585-6E8CC8DC1A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90DAAF-9783-46B2-9BD6-B138B4A253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E744E3-45DA-46B4-B90D-2D8134CAD6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56C1EE-C80F-4F66-8493-74F83B067F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2D0888-247D-44E9-BB23-DA27187E39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56EE1D-7FBF-4398-8DA8-7C69CA0196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1B24AE-8892-4410-B220-962E3F1088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5133134232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schemeClr>
                </a:solidFill>
                <a:latin typeface="Microsoft Yahei"/>
                <a:ea typeface="Microsoft Yahei"/>
                <a:cs typeface="Microsoft Yahei"/>
              </a:rPr>
              <a:t>团委综治工作总结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团委综治工作总体情况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团委综治工作具体措施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团委综治工作存在的问题和不足</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团委综治工作改进和优化建议</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团委综治工作未来展望</a:t>
            </a:r>
          </a:p>
        </p:txBody>
      </p:sp>
      <p:sp>
        <p:nvSpPr>
          <p:cNvPr id="7" name="AutoShape 7"/>
          <p:cNvSpPr/>
          <p:nvPr/>
        </p:nvSpPr>
        <p:spPr>
          <a:xfrm>
            <a:off x="11307391"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引言</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贯彻落实中央综治方针</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团委综治工作是贯彻落实中央关于社会治安综合治理方针的重要举措，旨在维护社会稳定，促进青少年健康成长。</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应对青少年问题挑战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当前青少年面临着诸多问题和挑战，如心理健康、网络安全、校园欺凌等，团委综治工作旨在通过综合治理，为青少年营造安全、健康、和谐的成长环境。</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包括团委组织架构、人员配置、工作机制等方面的建设情况。</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solidFill>
                <a:latin typeface="Microsoft Yahei"/>
                <a:ea typeface="Microsoft Yahei"/>
                <a:cs typeface="Microsoft Yahei"/>
              </a:rPr>
              <a:t>团委组织建设</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包括维护青少年合法权益、预防青少年违法犯罪、关爱特殊青少年群体等方面的工作情况。</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青少年权益保护</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开展青少年思想政治教育、法治教育、心理健康教育等方面的工作汇报。</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青少年教育引导</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涉及校园安全制度建设、安全隐患排查、突发事件处置等方面的工作总结。</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校园安全管理</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汇报团委在协助公安机关维护社会治安、打击违法犯罪活动等方面的工作成果。</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solidFill>
                <a:latin typeface="Microsoft Yahei"/>
                <a:ea typeface="Microsoft Yahei"/>
                <a:cs typeface="Microsoft Yahei"/>
              </a:rPr>
              <a:t>社会治安维护</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团委综治工作总体情况</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pic>
        <p:nvPicPr>
          <p:cNvPr id="8" name="Picture 8"/>
          <p:cNvPicPr>
            <a:picLocks noChangeAspect="1"/>
          </p:cNvPicPr>
          <p:nvPr/>
        </p:nvPicPr>
        <p:blipFill>
          <a:blip r:embed="rId2"/>
          <a:srcRect l="10213" r="1021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994" b="599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组织架构和人员配置</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团委综治工作领导小组</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设立专门的领导小组，负责全面指导和监督团委综治工作的开展。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综治办公室</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设立综治办公室，配备专职人员，负责具体执行综治工作计划和日常管理工作。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志愿者队伍</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组建志愿者队伍，广泛吸纳社会各界热心人士，为综治工作提供有力的人力支持。</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结合实际情况，制定切实可行的年度工作计划，明确工作目标和时间节点。</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制定年度工作计划</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突出重点工作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加强宣传教育</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针对重点问题和领域，制定专项工作方案，确保工作取得实效。</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制定宣传教育计划，通过多种形式开展综治宣传，提高广大青少年的法律意识和安全意识。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工作计划和目标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青少年违法犯罪率下降</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积极开展预防青少年违法犯罪工作，加强法制教育，青少年违法犯罪率明显下降。</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社会治安综合治理取得成效</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团委积极参与社会治安综合治理，协助公安机关打击各类违法犯罪活动，维护了社会稳定和治安秩序。</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校园安全得到保障</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通过加强校园安全管理，完善安全制度，校园安全事故得到有效遏制。</a:t>
            </a:r>
          </a:p>
        </p:txBody>
      </p:sp>
      <p:pic>
        <p:nvPicPr>
          <p:cNvPr id="10" name="Picture 10"/>
          <p:cNvPicPr>
            <a:picLocks noChangeAspect="1"/>
          </p:cNvPicPr>
          <p:nvPr/>
        </p:nvPicPr>
        <p:blipFill>
          <a:blip r:embed="rId2"/>
          <a:srcRect l="21875" r="2187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工作成果和亮点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团委综治工作具体措施</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250" r="17250"/>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通过组织学习、座谈交流等方式，加强对团员青年的理想信念教育，引导他们树立正确的世界观、人生观和价值观。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坚定理想信念教育</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以社会主义核心价值观为主线，开展形式多样的宣传教育活动，提高团员青年的道德素质和社会责任感。</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弘扬社会主义核心价值观</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建立心理健康辅导机制，定期开展心理健康讲座和咨询活动，帮助团员青年解决心理问题和增强心理素质。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关注学生心理健康</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思想政治教育</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开展团员意识教育</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通过团课、团日活动等方式，加强对团员青年的团员意识教育，提高他们的组织认同感和归属感。</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加强团组织自身建设</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完善团组织制度，优化团干队伍结构，提高团组织的凝聚力和战斗力。</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推动基层团组织建设</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加强对基层团组织的指导和支持，激发基层团组织的活力和创造力，促进基层团组织的发展。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团组织建设</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营造浓厚的文化氛围</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以校园文化建设为载体，开展丰富多彩的文体活动，提高团员青年的文化素养和审美情趣。</a:t>
              </a:r>
            </a:p>
          </p:txBody>
        </p:sp>
        <p:sp>
          <p:nvSpPr>
            <p:cNvPr id="7" name="AutoShape 7"/>
            <p:cNvSpPr/>
            <p:nvPr/>
          </p:nvSpPr>
          <p:spPr>
            <a:xfrm>
              <a:off x="5163133" y="1294832"/>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打造特色文化品牌</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根据学校特色和团员青年需求，打造具有独特魅力的校园文化品牌，提升学校文化软实力。</a:t>
              </a:r>
            </a:p>
          </p:txBody>
        </p:sp>
        <p:sp>
          <p:nvSpPr>
            <p:cNvPr id="12" name="AutoShape 12"/>
            <p:cNvSpPr/>
            <p:nvPr/>
          </p:nvSpPr>
          <p:spPr>
            <a:xfrm>
              <a:off x="5163133" y="2945066"/>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加强网络文化建设</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运用新媒体手段，加强网络文化建设和管理，引导团员青年正确使用网络，传播正能量。</a:t>
              </a:r>
            </a:p>
          </p:txBody>
        </p:sp>
        <p:sp>
          <p:nvSpPr>
            <p:cNvPr id="17" name="AutoShape 17"/>
            <p:cNvSpPr/>
            <p:nvPr/>
          </p:nvSpPr>
          <p:spPr>
            <a:xfrm>
              <a:off x="5163133" y="4595300"/>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校园文化建设</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鼓励团员青年积极参加志愿服务活动，培养他们的社会责任感和奉献精神。</a:t>
            </a:r>
          </a:p>
        </p:txBody>
      </p:sp>
      <p:pic>
        <p:nvPicPr>
          <p:cNvPr id="5" name="Picture 5"/>
          <p:cNvPicPr>
            <a:picLocks noChangeAspect="1"/>
          </p:cNvPicPr>
          <p:nvPr/>
        </p:nvPicPr>
        <p:blipFill>
          <a:blip r:embed="rId2"/>
          <a:srcRect l="16375" r="163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7" name="Picture 7"/>
          <p:cNvPicPr>
            <a:picLocks noChangeAspect="1"/>
          </p:cNvPicPr>
          <p:nvPr/>
        </p:nvPicPr>
        <p:blipFill>
          <a:blip r:embed="rId3"/>
          <a:srcRect l="12500" r="125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组织志愿服务活动</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组织团员青年深入社会、了解社会，培养他们的社会观察能力和分析问题的能力。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开展社会调研活动</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与社会实践基地建立长期合作关系，为团员青年提供更多的实践机会和平台。</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加强实践基地建设</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社会实践活动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https://d.book118.com/125133134232011104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2024-09-14T13:40:28.785</cp:lastPrinted>
  <dcterms:created xsi:type="dcterms:W3CDTF">2024-09-14T05:40:28Z</dcterms:created>
  <dcterms:modified xsi:type="dcterms:W3CDTF">2024-09-14T05:40:31Z</dcterms:modified>
</cp:coreProperties>
</file>