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F8C3-DE0E-4060-A022-E5FC2CBA8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98F15-7869-4A5A-AA40-0DB8B13D0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C2FB8-B406-448C-B77A-B1468016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3F17A-7DD0-4ADE-B5CA-A86C3220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853C7D-4208-420A-A4DF-77BE7C3B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32E4A3-9568-49DB-8011-61537258A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D1E64-56A2-4854-A4E5-911AE4400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E955D-AED0-41AC-B07E-BD6EE859B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02C2A-634C-49EF-9824-B77FEEF0F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C82FB-7AA4-4D3E-A042-6F189EBBC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793B9-9B10-4D5E-B4EE-3E2FE7838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4031014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胰腺炎PPT课件查房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胰腺炎的症状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胰腺炎的诊断与检查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胰腺炎的预防与护理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胰腺炎的最新研究进展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胰腺炎概述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85" r="298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408" r="364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胰腺炎的定义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胰腺炎的病理生理机制较为复杂，涉及多种因素，如胰管阻塞、酒精、药物、感染等。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胰腺炎是指胰腺因胰蛋白酶的自身消化作用而引起的疾病，常伴随其他器官功能改变。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67" r="2486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起病急，进展快，常见症状包括腹痛、恶心、呕吐、发热等。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急性胰腺炎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病程较长，可反复发作，常见症状包括腹痛、体重下降、脂肪泻等。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慢性胰腺炎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胰腺炎的分类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083" r="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急性胰腺炎常见病因包括胆道疾病、酗酒、暴饮暴食、感染等。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慢性胰腺炎常见病因包括长期酗酒、胆道疾病、遗传因素等。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胰腺炎的病因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胰腺炎的症状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急性胰腺炎的典型症状是突发的上腹部或左上腹部剧烈疼痛，通常呈持续性，并可能放射至背部。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患者可能出现频繁的恶心和呕吐，呕吐后腹痛并不缓解。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恶心和呕吐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部分患者可能出现发热，通常为中度热。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由于胰腺渗出液刺激腹膜，可能导致腹部压痛、反跳痛和腹肌紧张。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腹膜刺激征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急性胰腺炎的症状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食欲减退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血糖波动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慢性胰腺炎的症状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慢性胰腺炎的腹痛通常位于上腹部或左上腹部，呈持续性或反复发作。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由于胰腺分泌功能下降，患者可能出现食欲减退和体重下降。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由于胰腺分泌的胰酶不足，可能导致脂肪吸收不良，表现为排便中含有较多脂肪。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慢性胰腺炎可能导致胰岛素分泌不足，引起血糖波动或糖尿病。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胰腺炎的并发症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胰腺炎可能导致腹腔感染、败血症等严重并发症。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重症胰腺炎可能导致多脏器功能衰竭，如呼吸衰竭、肾功能衰竭等。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胰腺坏死继发感染可形成脓肿，表现为持续高热、腹痛、腹部肿块等。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胰腺坏死或渗出液在腹膜后形成的囊性结构，可能导致压迫症状和疼痛。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脏器功能衰竭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胰腺脓肿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假性囊肿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胰腺炎的诊断与检查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淀粉酶是诊断胰腺炎的重要指标，通过检测血液和尿液中的淀粉酶水平，有助于判断是否发生胰腺炎。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淀粉酶检测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脂肪酶检测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血常规检查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生化检查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脂肪酶是另一种诊断胰腺炎的指标，其检测准确性较高，但需要较长时间才能得出结果。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通过检测白细胞计数和分类，了解炎症程度和感染情况。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检测血糖、血钙等指标，了解胰腺功能和全身代谢状况。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超声检查可以观察胰腺形态、大小及周围组织情况，对胰腺炎的诊断有一定帮助。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CT扫描能够更准确地判断胰腺炎的严重程度和范围，同时还能发现胰腺坏死、脓肿等并发症。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CT扫描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MRI检查在某些情况下可以替代CT扫描，尤其适用于孕妇和儿童。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X线检查可以观察胃肠道蠕动情况，间接反映胰腺炎的严重程度。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https://d.book118.com/125140310144011033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2024-08-28T14:57:30.630</cp:lastPrinted>
  <dcterms:created xsi:type="dcterms:W3CDTF">2024-08-28T06:57:30Z</dcterms:created>
  <dcterms:modified xsi:type="dcterms:W3CDTF">2024-08-28T06:57:32Z</dcterms:modified>
</cp:coreProperties>
</file>