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1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80CA0-83F1-459F-A63F-C17F51BFD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E0BE8-3B92-4FE8-B1E4-4F734DF4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36CA0-4E66-4D43-88A0-604E256B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42A3C-BDAE-4216-BBF9-54C12D068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24B41-E725-441D-98CF-CEB69D98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EBE3D-9002-4EDD-9B8A-8D25C724D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206BC-5790-40DE-9CAF-4095E3CE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ECD07-EA71-443F-BAE5-0EC70C2F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931ED-67E0-46BF-877B-BE5A3C9B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2EE88-60F1-4F87-9726-3DD75A2B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951DC-B503-4ED9-8EBB-6AF4C1C1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158" r:id="rId2"/>
    <p:sldLayoutId id="2147500159" r:id="rId3"/>
    <p:sldLayoutId id="2147500160" r:id="rId4"/>
    <p:sldLayoutId id="2147500161" r:id="rId5"/>
    <p:sldLayoutId id="2147500162" r:id="rId6"/>
    <p:sldLayoutId id="2147500163" r:id="rId7"/>
    <p:sldLayoutId id="2147500164" r:id="rId8"/>
    <p:sldLayoutId id="2147500165" r:id="rId9"/>
    <p:sldLayoutId id="2147500166" r:id="rId10"/>
    <p:sldLayoutId id="21475001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413311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提高初中生的表演才能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表演基础知识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表演技巧提升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拓展表演领域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实践与锻炼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培养自信心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表演基础知识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台词训练</a:t>
            </a:r>
            <a:endParaRPr lang="zh-CN" altLang="en-US"/>
          </a:p>
        </p:txBody>
      </p:sp>
      <p:sp>
        <p:nvSpPr>
          <p:cNvPr id="104900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理解台词：理解角色的情感、性格和动机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0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发音技巧：掌握正确的发音、语调和节奏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1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情感表达：通过语气、表情和肢体语言传达情感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2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角色塑造：根据角色特点进行个性化演绎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表情与肢体语言</a:t>
            </a:r>
            <a:endParaRPr lang="zh-CN" altLang="en-US"/>
          </a:p>
        </p:txBody>
      </p:sp>
      <p:sp>
        <p:nvSpPr>
          <p:cNvPr id="104907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表情：通过面部表情传达情感和情绪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肢体语言：通过身体动作和姿势传达信息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8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眼神交流：通过眼神与观众建立联系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声音表达：通过声音的大小、节奏和语调传达情感和情绪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节奏与气息控制</a:t>
            </a:r>
            <a:endParaRPr lang="zh-CN" altLang="en-US"/>
          </a:p>
        </p:txBody>
      </p:sp>
      <p:sp>
        <p:nvSpPr>
          <p:cNvPr id="10491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练习方法：通过朗读、唱歌等方式练习节奏与气息控制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节奏：掌握节奏的变化，使表演更加生动有趣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气息控制：学会调整呼吸，使表演更加流畅自然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注意事项：避免紧张、保持放松，注意情感的表达与控制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情感表达</a:t>
            </a:r>
            <a:endParaRPr lang="zh-CN" altLang="en-US"/>
          </a:p>
        </p:txBody>
      </p:sp>
      <p:sp>
        <p:nvSpPr>
          <p:cNvPr id="104922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理解角色：深入理解角色的情感和性格特点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情感共鸣：与观众产生情感共鸣，使观众感受到角色的情感变化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表达技巧：运用面部表情、肢体语言、语气语调等技巧来表达情感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情感体验：通过亲身经历或想象来体验角色的情感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表演技巧提升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角色理解与塑造</a:t>
            </a:r>
            <a:endParaRPr lang="zh-CN" altLang="en-US"/>
          </a:p>
        </p:txBody>
      </p:sp>
      <p:sp>
        <p:nvSpPr>
          <p:cNvPr id="10493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理解角色的背景、性格和动机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分析角色的情感变化和内心世界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塑造角色的形象和气质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运用肢体语言和表情来表现角色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舞台表演技巧</a:t>
            </a:r>
            <a:endParaRPr lang="zh-CN" altLang="en-US"/>
          </a:p>
        </p:txBody>
      </p:sp>
      <p:sp>
        <p:nvSpPr>
          <p:cNvPr id="10494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肢体语言：通过肢体动作表达情感和意图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眼神交流：与观众进行眼神交流，传达情感和信息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声音控制：控制音量、音调、节奏等，使声音更具表现力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情感表达：通过面部表情、肢体动作等表达情感，使表演更具感染力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情感投入与真实感</a:t>
            </a:r>
            <a:endParaRPr lang="zh-CN" altLang="en-US"/>
          </a:p>
        </p:txBody>
      </p:sp>
      <p:sp>
        <p:nvSpPr>
          <p:cNvPr id="10494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真实感：演员需要真实地表现角色的情感和动作，避免夸张和做作，使观众感受到角色的真实感。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情感投入：演员需要深入理解角色，将情感投入到表演中，使观众感受到角色的真实情感。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技巧提升：通过不断地练习和实践，提高演员的表演技巧，使表演更加自然、真实。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情感表达：演员需要学会表达角色的情感，通过面部表情、肢体语言和声音等手段，将角色的情感传递给观众。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互动与配合</a:t>
            </a:r>
            <a:endParaRPr lang="zh-CN" altLang="en-US"/>
          </a:p>
        </p:txBody>
      </p:sp>
      <p:sp>
        <p:nvSpPr>
          <p:cNvPr id="10495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学会倾听：在表演中注意倾听对方的台词和情绪，以便做出相应的反应。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默契配合：与搭档之间建立良好的默契，共同完成表演任务。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肢体语言：通过肢体语言表达情感和意图，使观众更容易理解剧情。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情绪表达：学会控制自己的情绪，根据剧情需要表现出相应的情感。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实践与锻炼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参与校内演出</a:t>
            </a:r>
            <a:endParaRPr lang="zh-CN" altLang="en-US"/>
          </a:p>
        </p:txBody>
      </p:sp>
      <p:sp>
        <p:nvSpPr>
          <p:cNvPr id="10496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参加学校组织的各种文艺活动，如文艺晚会、戏剧节等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加入学校的戏剧社、合唱团等社团，参与排练和演出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参加学校的演讲比赛、朗诵比赛等语言类活动，锻炼口才和表现力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参与学校的公益活动，如义演、志愿者服务等，提高社会责任感和团队协作能力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https://d.book118.com/125141331112011112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提高初中生的表演才能</vt:lpstr>
      <vt:lpstr>目录</vt:lpstr>
      <vt:lpstr>表演基础知识</vt:lpstr>
      <vt:lpstr>台词训练</vt:lpstr>
      <vt:lpstr>表情与肢体语言</vt:lpstr>
      <vt:lpstr>节奏与气息控制</vt:lpstr>
      <vt:lpstr>情感表达</vt:lpstr>
      <vt:lpstr>表演技巧提升</vt:lpstr>
      <vt:lpstr>角色理解与塑造</vt:lpstr>
      <vt:lpstr>舞台表演技巧</vt:lpstr>
      <vt:lpstr>情感投入与真实感</vt:lpstr>
      <vt:lpstr>互动与配合</vt:lpstr>
      <vt:lpstr>实践与锻炼</vt:lpstr>
      <vt:lpstr>参与校内演出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2024-09-18T14:02:30.786</cp:lastPrinted>
  <dcterms:created xsi:type="dcterms:W3CDTF">2024-09-18T06:02:30Z</dcterms:created>
  <dcterms:modified xsi:type="dcterms:W3CDTF">2024-09-18T06:02:32Z</dcterms:modified>
</cp:coreProperties>
</file>