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F2A9F-6910-48FC-8D89-06CD10B02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FC7CC-2F78-42DF-B0F4-FEE285FE1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4B7A3-FBD1-446B-B411-1B12FD2F1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B3E8E2-4EF3-4184-BCC6-D03E27754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D2947C-9578-4CDD-AEFF-FC83FEDB4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4C50F4-D20B-4A40-96F3-F441CEB98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D4032A-9E52-4B93-BF47-64F40E964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4835F5-1FBA-44DF-AF20-2C029A9B9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1D9D54-E2CA-4668-A39E-78AEB09F9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D64C36-DDA7-4886-B6E6-66D7012F4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79389-F854-4822-92B2-6D2CCFF1D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2020/8/29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1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0034020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AFB15AEE-3814-4537-BD56-7875B35D61DF}"/>
              </a:ext>
            </a:extLst>
          </p:cNvPr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P79-T1</a:t>
            </a:r>
            <a:endParaRPr lang="zh-CN" altLang="en-US" sz="24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ABB6582-05A5-4288-9098-121147866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844824"/>
            <a:ext cx="3734150" cy="355347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CF4BFDB-4153-44B9-AF01-320103663789}"/>
              </a:ext>
            </a:extLst>
          </p:cNvPr>
          <p:cNvSpPr txBox="1"/>
          <p:nvPr/>
        </p:nvSpPr>
        <p:spPr>
          <a:xfrm>
            <a:off x="1043608" y="1298377"/>
            <a:ext cx="4166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latin typeface="+mn-ea"/>
              </a:rPr>
              <a:t>1.</a:t>
            </a:r>
            <a:r>
              <a:rPr lang="zh-CN" altLang="en-US" sz="2000">
                <a:latin typeface="+mn-ea"/>
              </a:rPr>
              <a:t>补画形体的侧面投影</a:t>
            </a:r>
          </a:p>
        </p:txBody>
      </p:sp>
    </p:spTree>
    <p:extLst>
      <p:ext uri="{BB962C8B-B14F-4D97-AF65-F5344CB8AC3E}">
        <p14:creationId xmlns:p14="http://schemas.microsoft.com/office/powerpoint/2010/main" val="323694822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P79-T1</a:t>
            </a:r>
            <a:endParaRPr lang="zh-CN" altLang="en-US" sz="2400"/>
          </a:p>
        </p:txBody>
      </p:sp>
      <p:pic>
        <p:nvPicPr>
          <p:cNvPr id="1026" name="Picture 2" descr="C:\Users\Administrator\AppData\Roaming\Tencent\Users\26147026\QQ\WinTemp\RichOle\[{Z1SJS$A03$I)4O8(OJJ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562" y="1556792"/>
            <a:ext cx="5769597" cy="363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:\Users\Administrator\AppData\Roaming\Tencent\Users\26147026\QQ\WinTemp\RichOle\(B8KD6{4MS$G63J0NWFKDL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9480" y="4005064"/>
            <a:ext cx="4154520" cy="262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85C828C-EE91-4D5C-AB7C-949C22D36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54" y="1700809"/>
            <a:ext cx="3451250" cy="328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5009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P79-T2</a:t>
            </a:r>
            <a:endParaRPr lang="zh-CN" altLang="en-US" sz="24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9D71262-5B34-47A8-8849-88A076624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628800"/>
            <a:ext cx="656380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950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P79-T2</a:t>
            </a:r>
            <a:endParaRPr lang="zh-CN" altLang="en-US" sz="2400"/>
          </a:p>
        </p:txBody>
      </p:sp>
      <p:pic>
        <p:nvPicPr>
          <p:cNvPr id="26625" name="Picture 1" descr="C:\Users\Administrator\AppData\Roaming\Tencent\Users\26147026\QQ\WinTemp\RichOle\(@W8[SO99NB]M%_~0FB1MO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700808"/>
            <a:ext cx="4968552" cy="35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C:\Users\Administrator\AppData\Roaming\Tencent\Users\26147026\QQ\WinTemp\RichOle\GFVLGWZMLJZIC`]BZN2~YN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6852" y="3500393"/>
            <a:ext cx="4505325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65170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P79-T3</a:t>
            </a:r>
            <a:endParaRPr lang="zh-CN" altLang="en-US" sz="24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EAF3E3-F2A2-4DA4-85C8-A91184293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399613"/>
            <a:ext cx="5581932" cy="459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7195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P79-T3</a:t>
            </a:r>
            <a:endParaRPr lang="zh-CN" altLang="en-US" sz="2400"/>
          </a:p>
        </p:txBody>
      </p:sp>
      <p:pic>
        <p:nvPicPr>
          <p:cNvPr id="25601" name="Picture 1" descr="C:\Users\Administrator\AppData\Roaming\Tencent\Users\26147026\QQ\WinTemp\RichOle\A3T%CKCII4)10MVN3`)H%X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901" y="1374866"/>
            <a:ext cx="6166430" cy="421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Administrator\AppData\Roaming\Tencent\Users\26147026\QQ\WinTemp\RichOle\O~]AGQ81GJVJTZ`(}1`K1~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4" y="3424893"/>
            <a:ext cx="3654616" cy="34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68756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P80-T4</a:t>
            </a:r>
            <a:endParaRPr lang="zh-CN" altLang="en-US" sz="24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F296C76-74F9-48F5-94A6-7F93ACF74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301538"/>
            <a:ext cx="5544616" cy="475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373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P80-T4</a:t>
            </a:r>
            <a:endParaRPr lang="zh-CN" altLang="en-US" sz="2400"/>
          </a:p>
        </p:txBody>
      </p:sp>
      <p:pic>
        <p:nvPicPr>
          <p:cNvPr id="24577" name="Picture 1" descr="C:\Users\Administrator\AppData\Roaming\Tencent\Users\26147026\QQ\WinTemp\RichOle\DW8}G7OTZN@XNNR[3O2UJV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1844824"/>
            <a:ext cx="3960440" cy="386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68756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P81-T1</a:t>
            </a:r>
            <a:endParaRPr lang="zh-CN" altLang="en-US" sz="24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53FCA2-A3A2-4AAD-BF4A-F91D74564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84784"/>
            <a:ext cx="5616624" cy="48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956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P81-T1</a:t>
            </a:r>
            <a:endParaRPr lang="zh-CN" altLang="en-US" sz="2400"/>
          </a:p>
        </p:txBody>
      </p:sp>
      <p:pic>
        <p:nvPicPr>
          <p:cNvPr id="23553" name="Picture 1" descr="C:\Users\Administrator\AppData\Roaming\Tencent\Users\26147026\QQ\WinTemp\RichOle\JO$RRN(BCJG@PHP)3IZX[)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556792"/>
            <a:ext cx="6280921" cy="433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C:\Users\Administrator\AppData\Roaming\Tencent\Users\26147026\QQ\WinTemp\RichOle\O7ER)[S[2WPY_LCA`)E6TL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4562475"/>
            <a:ext cx="43910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68756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2232FE28-9E27-419A-98F5-3C099CB26850}"/>
              </a:ext>
            </a:extLst>
          </p:cNvPr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P81-T2</a:t>
            </a:r>
            <a:endParaRPr lang="zh-CN" altLang="en-US" sz="24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635292-7FFD-4CB5-AEE4-6CC9ADFE7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19" y="1412776"/>
            <a:ext cx="4776517" cy="453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4529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P81-T2</a:t>
            </a:r>
            <a:endParaRPr lang="zh-CN" altLang="en-US" sz="2400"/>
          </a:p>
        </p:txBody>
      </p:sp>
      <p:pic>
        <p:nvPicPr>
          <p:cNvPr id="22529" name="Picture 1" descr="C:\Users\Administrator\AppData\Roaming\Tencent\Users\26147026\QQ\WinTemp\RichOle\(VAVV1S$P~E_NJY}~F2JFP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420111"/>
            <a:ext cx="5688632" cy="486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Administrator\AppData\Roaming\Tencent\Users\26147026\QQ\WinTemp\RichOle\AE(IV3CTT4Z[897KKI5NPW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7852" y="3852887"/>
            <a:ext cx="3390786" cy="273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68756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CCF2232-FC34-43B6-8A0B-07CD98BB2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12019"/>
            <a:ext cx="5976664" cy="514537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16DCF0AE-86A1-45A1-A52D-D1DC79DCD4AD}"/>
              </a:ext>
            </a:extLst>
          </p:cNvPr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P82-T3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87861992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P82-T3</a:t>
            </a:r>
            <a:endParaRPr lang="zh-CN" altLang="en-US" sz="2400"/>
          </a:p>
        </p:txBody>
      </p:sp>
      <p:pic>
        <p:nvPicPr>
          <p:cNvPr id="21505" name="Picture 1" descr="C:\Users\Administrator\AppData\Roaming\Tencent\Users\26147026\QQ\WinTemp\RichOle\{OL3N0ENCE3HO%OEUDST)B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320540"/>
            <a:ext cx="5328592" cy="481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58979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P87-T1-1</a:t>
            </a:r>
            <a:endParaRPr lang="zh-CN" altLang="en-US" sz="24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16DE6E8-4852-4BD8-9CD7-0262EA9AD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98376"/>
            <a:ext cx="6984776" cy="473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28944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/>
              <a:t>P87-T1-1</a:t>
            </a:r>
            <a:endParaRPr lang="zh-CN" altLang="en-US" sz="2400"/>
          </a:p>
        </p:txBody>
      </p:sp>
      <p:pic>
        <p:nvPicPr>
          <p:cNvPr id="3073" name="Picture 1" descr="C:\Users\Administrator\AppData\Roaming\Tencent\Users\26147026\QQ\WinTemp\RichOle\U$[Z~O%LV9IV`}N`AUSEV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599" y="1484784"/>
            <a:ext cx="726528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06117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https://d.book118.com/125200340202011111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2024-09-17T08:14:27.894</cp:lastPrinted>
  <dcterms:created xsi:type="dcterms:W3CDTF">2024-09-17T00:14:27Z</dcterms:created>
  <dcterms:modified xsi:type="dcterms:W3CDTF">2024-09-17T00:14:29Z</dcterms:modified>
</cp:coreProperties>
</file>