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698CB-F9CB-4AFC-8671-27940B9DF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F849C-9F89-4E5E-929D-7FEA76A3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D2610-B638-46C9-BA3B-853F47AF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7B953-275F-4382-80F0-D656043E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4E4E6-8847-4C04-9908-8005A8E4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CF6E4-0159-4DA9-A732-59B9556A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B1502-6CA6-4CCC-9DAE-523A053B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9680E-F447-4021-9D0C-EE29E3CF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40855-F2CC-4793-8A62-18F80B51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845F4-D3EB-4A2E-8A66-39B6BD8F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10D3B-932D-40F2-AA55-FEF947ADF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00340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煤矿下井车辆安全培训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煤矿下井车辆安全规定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常见安全隐患与应对措施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安全培训实践与考核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培训目的与重要性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https://d.book118.com/125200340323011033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2024-08-29T03:16:21.941</cp:lastPrinted>
  <dcterms:created xsi:type="dcterms:W3CDTF">2024-08-28T19:16:21Z</dcterms:created>
  <dcterms:modified xsi:type="dcterms:W3CDTF">2024-08-28T19:16:23Z</dcterms:modified>
</cp:coreProperties>
</file>