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C0150E-2322-41CD-AC5E-80F95F8BB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EDF884-16EE-4E6A-AC55-4D443E14A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242992-765D-4817-8B69-0592E0F68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6FE342-A2E8-4B9D-9CC6-A2673CE17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555BF2-DE57-4310-B971-4F607231D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613F32-B766-4E93-AE7C-9DB933D83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67E437-D4AC-4A59-B941-0B122AF33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9022E7-369C-4A01-914E-98BC7C5C1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299781-3019-440E-AC91-FBF7EBE84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5F195D-87BE-4B02-8736-2AF830857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E430D1-4022-4BC6-AA13-1749DBFC7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20111414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《行为规范汇报》ppt课件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行为规范概述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公司行为规范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行业行为规范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行为规范执行与监督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违反行为规范的后果与处理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行为规范的发展趋势与展望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行为规范概述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590" r="26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行为规范是指对人们的行为进行指导和约束的准则，包括社会道德、法律法规、规章制度等。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行为规范是维护社会秩序、保障公平正义、促进社会和谐发展的重要基石。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通过规范人们的行为，实现社会的有序、稳定和可持续发展。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行为规范能够提高人们的道德水平、法律意识和社会责任感，促进社会的文明进步。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行为规范的目的和意义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行为规范随着人类社会的产生而产生，经历了从原始社会的习俗到现代社会的法律法规的发展历程。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随着社会的发展，行为规范也在不断演变和完善，以适应时代的需求和社会的进步。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2500" b="2500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行为规范的历史与发展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公司行为规范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员工行为准则是指员工在公司内应遵循的一系列行为规范，以确保公司正常运转和员工个人职业发展。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员工行为准则包括遵守公司规章制度、保持工作场所整洁、按时完成任务、尊重上级和同事、保守公司机密等。员工应时刻谨记这些准则，以展现良好的职业素养和责任心。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员工行为准则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职业道德规范是员工在工作中应遵循的道德标准，以维护公司形象和利益。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职业道德规范包括诚实守信、公正廉洁、尊重知识产权、不参与违法活动等。员工应始终秉持这些规范，树立良好的职业道德风尚。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职业道德规范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公司礼仪规范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公司礼仪规范是员工在公司内应遵循的社交礼仪，以营造良好的工作氛围。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公司礼仪规范包括着装得体、言谈举止文明、尊重多元文化、参加公司活动等。员工应遵循这些规范，以展现良好的职业形象和团队协作精神。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商业秘密保护是公司对重要信息采取的保密措施，以维护公司竞争优势。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商业秘密保护包括对敏感信息的加密、限制访问权限、签署保密协议等措施。员工应严格遵守保密规定，防止公司商业秘密外泄，确保公司利益不受损害。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商业秘密保护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行业行为规范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行业法律法规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法律法规概述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对行业的法律法规进行简要介绍，包括制定法律法规的目的、主要内容和适用范围。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法律法规的执行与监督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阐述如何确保行业法律法规得到有效执行，以及相关监督机制的设立和运作。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法律法规的修订与完善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说明行业法律法规的修订过程和原则，以及完善法律法规的重要性和必要性。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道德规范的主要内容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列举并简要解释行业道德规范的主要条款，强调其对行业行为的指导意义。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道德规范的实施与监督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探讨如何确保行业道德规范得到有效实施，以及相关监督机制的设立和运作。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道德规范的定义与作用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解释道德规范的含义，阐述其在行业中的重要性及其对行业发展的积极影响。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行业道德规范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https://d.book118.com/125201114142011040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2024-08-31T13:44:41.329</cp:lastPrinted>
  <dcterms:created xsi:type="dcterms:W3CDTF">2024-08-31T05:44:41Z</dcterms:created>
  <dcterms:modified xsi:type="dcterms:W3CDTF">2024-08-31T05:44:43Z</dcterms:modified>
</cp:coreProperties>
</file>