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A3880-9977-4FA0-8B16-653047B7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BE356-F20E-4874-B0CF-E80ADF3F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4C1B5-6417-4E42-BA47-C37314F0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DD8F0-E4B6-46F2-9703-9A6A222D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3E90D-C367-4423-8A8F-51C7FDDC8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245E0-4157-42A9-BBED-717C5969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D1794-9DB7-487E-8279-17D7C0F6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B84DC-2756-4814-8767-78AEA41D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F0932-E744-4F91-98A6-6A8E4133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CDA15-5A51-4CBB-BD5C-837D4E60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1BBBE-6C7A-474F-A39B-D61F7217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0431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危化品特种作业人员紧急救援设备的保养和维修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紧急救援设备概述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保养工作要点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常见故障及处理方法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保养与维修注意事项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培训与提高措施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包括自给开路式压缩空气呼吸器、长管呼吸器等，用于提供安全呼吸空气，防止有毒有害气体吸入。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呼吸防护设备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具有防化、防火、隔热等功能，用于保护救援人员免受化学物质的伤害。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化学防护服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包括有毒气体检测仪、可燃气体检测仪等，用于检测现场有毒有害物质的种类和浓度。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侦检设备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包括液压破拆工具、无火花破拆工具等，用于在紧急情况下快速破拆障碍物，实施救援。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破拆工具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使用场景与重要性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危化品事故现场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在危化品泄漏、火灾、爆炸等事故现场，紧急救援设备是救援人员实施救援的重要保障。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密闭空间作业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在储罐、管道等密闭空间内进行作业时，紧急救援设备可确保作业人员的生命安全。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紧急救援设备是危化品特种作业人员应对突发事故、保障生命安全的关键装备，其性能完好与否直接关系到救援工作的成败。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定期对紧急救援设备进行保养和维修，可确保设备始终处于良好状态，随时可用。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确保设备性能完好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通过合理的保养和维修措施，可延长紧急救援设备的使用寿命，降低更换成本。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保养和维修可确保紧急救援设备在关键时刻发挥最大作用，提高救援效率，减少人员伤亡和财产损失。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提高救援效率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保养与维修的意义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保养工作要点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根据设备使用频率和工作环境，制定合理的检查周期，如每日、每周或每月检查。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检查周期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50" r="21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包括设备外观、功能、性能等方面的检查，确保设备处于良好状态。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详细记录每次检查的结果，以便及时发现问题并采取相应的措施。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根据设备材质和污染程度，选择合适的清洁方法和清洁剂，避免对设备造成损害。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根据设备使用情况和环境条件，制定合理的清洁周期，保持设备清洁。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对设备进行必要的保养措施，如添加润滑油、更换滤芯等，以延长设备使用寿命。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根据设备润滑需求和润滑剂类型，选择合适的润滑方式和润滑剂，确保设备正常运转。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对设备各部件进行紧固检查，确保连接牢固、无松动现象，防止因松动导致的故障。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润滑与紧固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识别设备中的易损件，了解其使用寿命和更换周期。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易损件识别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根据易损件使用寿命和检查情况，及时更换损坏或老化的易损件，确保设备安全运行。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详细记录每次更换易损件的名称、规格型号、更换时间等信息，以便后续管理和维修参考。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更换易损件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对紧急救援设备进行启动测试，观察并记录异常情况，如启动困难、运行不稳定等。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设备启动与运行检查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传感器与报警系统测试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液压与气动系统检查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电源与电池状态评估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检查各传感器是否正常工作，报警系统是否在出现故障时及时响应。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检查液压与气动系统的压力、流量是否正常，有无泄漏现象。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检查电源供电是否稳定，电池续航能力是否符合要求。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维修措施确定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针对故障原因，制定相应的维修措施，如更换元件、紧固松动部件、清洗油路等。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维修计划与时间表制定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根据故障紧急程度和维修措施，制定详细的维修计划和时间表。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根据故障诊断结果，分析故障产生的原因，如元件老化、磨损、松动等。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维修方案制定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维修前准备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确保维修所需的工具、材料、备件等已准备齐全，并对维修区域进行清理。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维修操作执行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按照维修方案进行维修操作，注意操作规范和安全事项。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维修记录与报告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详细记录维修过程中的操作步骤、更换的元件、使用的工具等，并编写维修报告。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维修过程实施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对维修后的设备进行重新启动和运行测试，确保设备能够正常工作。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设备重新启动与运行测试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再次检查传感器和报警系统的工作状态，确保故障已排除。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传感器与报警系统复查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检查液压与气动系统的压力、流量等参数，确保系统正常运行。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液压与气动系统复查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再次评估电源和电池的状态，确保电源供电稳定和电池续航符合要求。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电源与电池状态复查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维修效果验证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https://d.book118.com/125204310331011110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2024-09-16T10:23:49.334</cp:lastPrinted>
  <dcterms:created xsi:type="dcterms:W3CDTF">2024-09-16T02:23:49Z</dcterms:created>
  <dcterms:modified xsi:type="dcterms:W3CDTF">2024-09-16T02:23:51Z</dcterms:modified>
</cp:coreProperties>
</file>