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30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6432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13C061B-0BA2-4575-B5FC-15867CA154C1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13C061B-0BA2-4575-B5FC-15867CA154C1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13C061B-0BA2-4575-B5FC-15867CA154C1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13C061B-0BA2-4575-B5FC-15867CA154C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13C061B-0BA2-4575-B5FC-15867CA154C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13C061B-0BA2-4575-B5FC-15867CA154C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13C061B-0BA2-4575-B5FC-15867CA154C1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9542751-3EC1-4490-B7B4-6EA3122D9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22FB152-1EAC-4AE8-BACE-BA143AA9E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E78E78E-0D4A-4656-8DD5-9633610DA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00D2A7B-DB2B-4719-9E4B-EF5592D2C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2E0AD518-D9FF-444C-B5F9-F2D1A408B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C75E19B1-AE9A-4B65-BA89-C57A990FE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FFA9F9A4-356A-49A1-8D41-9DA117140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53DC4E8-C006-434F-B039-DA73B951E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0B8D9714-C937-4225-9F32-2C63C24B0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1586400-1496-4A26-9A44-B8288ACFA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958ABEB-79C0-4175-99A6-DD765E0BB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微软雅黑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微软雅黑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微软雅黑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微软雅黑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微软雅黑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微软雅黑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9.xml" /><Relationship Id="rId3" Type="http://schemas.openxmlformats.org/officeDocument/2006/relationships/image" Target="../media/image2.jpeg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image" Target="../media/image2.jpeg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2.xml" /><Relationship Id="rId3" Type="http://schemas.openxmlformats.org/officeDocument/2006/relationships/image" Target="../media/image2.jpeg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22" Type="http://schemas.openxmlformats.org/officeDocument/2006/relationships/tags" Target="../tags/tag196.xml" /><Relationship Id="rId23" Type="http://schemas.openxmlformats.org/officeDocument/2006/relationships/tags" Target="../tags/tag197.xml" /><Relationship Id="rId24" Type="http://schemas.openxmlformats.org/officeDocument/2006/relationships/tags" Target="../tags/tag198.xml" /><Relationship Id="rId25" Type="http://schemas.openxmlformats.org/officeDocument/2006/relationships/tags" Target="../tags/tag199.xml" /><Relationship Id="rId26" Type="http://schemas.openxmlformats.org/officeDocument/2006/relationships/tags" Target="../tags/tag200.xml" /><Relationship Id="rId27" Type="http://schemas.openxmlformats.org/officeDocument/2006/relationships/tags" Target="../tags/tag201.xml" /><Relationship Id="rId28" Type="http://schemas.openxmlformats.org/officeDocument/2006/relationships/tags" Target="../tags/tag202.xml" /><Relationship Id="rId29" Type="http://schemas.openxmlformats.org/officeDocument/2006/relationships/tags" Target="../tags/tag203.xml" /><Relationship Id="rId3" Type="http://schemas.openxmlformats.org/officeDocument/2006/relationships/tags" Target="../tags/tag179.xml" /><Relationship Id="rId30" Type="http://schemas.openxmlformats.org/officeDocument/2006/relationships/tags" Target="../tags/tag204.xml" /><Relationship Id="rId31" Type="http://schemas.openxmlformats.org/officeDocument/2006/relationships/tags" Target="../tags/tag205.xml" /><Relationship Id="rId32" Type="http://schemas.openxmlformats.org/officeDocument/2006/relationships/tags" Target="../tags/tag206.xml" /><Relationship Id="rId33" Type="http://schemas.openxmlformats.org/officeDocument/2006/relationships/tags" Target="../tags/tag207.xml" /><Relationship Id="rId34" Type="http://schemas.openxmlformats.org/officeDocument/2006/relationships/tags" Target="../tags/tag208.xml" /><Relationship Id="rId35" Type="http://schemas.openxmlformats.org/officeDocument/2006/relationships/tags" Target="../tags/tag209.xml" /><Relationship Id="rId36" Type="http://schemas.openxmlformats.org/officeDocument/2006/relationships/tags" Target="../tags/tag210.xml" /><Relationship Id="rId4" Type="http://schemas.openxmlformats.org/officeDocument/2006/relationships/image" Target="../media/image3.jpeg" /><Relationship Id="rId5" Type="http://schemas.openxmlformats.org/officeDocument/2006/relationships/tags" Target="../tags/tag180.xml" /><Relationship Id="rId6" Type="http://schemas.openxmlformats.org/officeDocument/2006/relationships/image" Target="../media/image4.jpeg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15.xml" /><Relationship Id="rId4" Type="http://schemas.openxmlformats.org/officeDocument/2006/relationships/image" Target="../media/image3.jpeg" /><Relationship Id="rId5" Type="http://schemas.openxmlformats.org/officeDocument/2006/relationships/tags" Target="../tags/tag216.xml" /><Relationship Id="rId6" Type="http://schemas.openxmlformats.org/officeDocument/2006/relationships/image" Target="../media/image4.jpeg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26.xml" /><Relationship Id="rId4" Type="http://schemas.openxmlformats.org/officeDocument/2006/relationships/image" Target="../media/image3.jpeg" /><Relationship Id="rId5" Type="http://schemas.openxmlformats.org/officeDocument/2006/relationships/tags" Target="../tags/tag227.xml" /><Relationship Id="rId6" Type="http://schemas.openxmlformats.org/officeDocument/2006/relationships/image" Target="../media/image4.jpeg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44.xml" /><Relationship Id="rId11" Type="http://schemas.openxmlformats.org/officeDocument/2006/relationships/image" Target="../media/image4.jpeg" /><Relationship Id="rId12" Type="http://schemas.openxmlformats.org/officeDocument/2006/relationships/tags" Target="../tags/tag245.xml" /><Relationship Id="rId13" Type="http://schemas.openxmlformats.org/officeDocument/2006/relationships/image" Target="../media/image5.png" /><Relationship Id="rId14" Type="http://schemas.openxmlformats.org/officeDocument/2006/relationships/tags" Target="../tags/tag246.xml" /><Relationship Id="rId15" Type="http://schemas.openxmlformats.org/officeDocument/2006/relationships/image" Target="../media/image6.jpeg" /><Relationship Id="rId16" Type="http://schemas.openxmlformats.org/officeDocument/2006/relationships/tags" Target="../tags/tag247.xml" /><Relationship Id="rId17" Type="http://schemas.openxmlformats.org/officeDocument/2006/relationships/image" Target="../media/image7.jpeg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38.xml" /><Relationship Id="rId4" Type="http://schemas.openxmlformats.org/officeDocument/2006/relationships/image" Target="../media/image3.jpeg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image" Target="../media/image8.jpeg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image" Target="../media/image9.jpeg" /><Relationship Id="rId18" Type="http://schemas.openxmlformats.org/officeDocument/2006/relationships/tags" Target="../tags/tag265.xml" /><Relationship Id="rId19" Type="http://schemas.openxmlformats.org/officeDocument/2006/relationships/tags" Target="../tags/tag266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267.xml" /><Relationship Id="rId21" Type="http://schemas.openxmlformats.org/officeDocument/2006/relationships/image" Target="../media/image10.jpeg" /><Relationship Id="rId22" Type="http://schemas.openxmlformats.org/officeDocument/2006/relationships/tags" Target="../tags/tag268.xml" /><Relationship Id="rId23" Type="http://schemas.openxmlformats.org/officeDocument/2006/relationships/image" Target="../media/image11.jpeg" /><Relationship Id="rId24" Type="http://schemas.openxmlformats.org/officeDocument/2006/relationships/tags" Target="../tags/tag269.xml" /><Relationship Id="rId25" Type="http://schemas.openxmlformats.org/officeDocument/2006/relationships/tags" Target="../tags/tag270.xml" /><Relationship Id="rId26" Type="http://schemas.openxmlformats.org/officeDocument/2006/relationships/tags" Target="../tags/tag271.xml" /><Relationship Id="rId27" Type="http://schemas.openxmlformats.org/officeDocument/2006/relationships/image" Target="../media/image12.jpeg" /><Relationship Id="rId28" Type="http://schemas.openxmlformats.org/officeDocument/2006/relationships/tags" Target="../tags/tag272.xml" /><Relationship Id="rId29" Type="http://schemas.openxmlformats.org/officeDocument/2006/relationships/tags" Target="../tags/tag273.xml" /><Relationship Id="rId3" Type="http://schemas.openxmlformats.org/officeDocument/2006/relationships/tags" Target="../tags/tag254.xml" /><Relationship Id="rId4" Type="http://schemas.openxmlformats.org/officeDocument/2006/relationships/image" Target="../media/image3.jpeg" /><Relationship Id="rId5" Type="http://schemas.openxmlformats.org/officeDocument/2006/relationships/tags" Target="../tags/tag255.xml" /><Relationship Id="rId6" Type="http://schemas.openxmlformats.org/officeDocument/2006/relationships/image" Target="../media/image4.jpeg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83.xml" /><Relationship Id="rId11" Type="http://schemas.openxmlformats.org/officeDocument/2006/relationships/image" Target="../media/image13.png" /><Relationship Id="rId12" Type="http://schemas.microsoft.com/office/2007/relationships/hdphoto" Target="../media/image14.wdp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image" Target="../media/image15.png" /><Relationship Id="rId16" Type="http://schemas.openxmlformats.org/officeDocument/2006/relationships/image" Target="../media/image16.svg" /><Relationship Id="rId17" Type="http://schemas.openxmlformats.org/officeDocument/2006/relationships/tags" Target="../tags/tag286.xml" /><Relationship Id="rId18" Type="http://schemas.openxmlformats.org/officeDocument/2006/relationships/tags" Target="../tags/tag28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78.xml" /><Relationship Id="rId4" Type="http://schemas.openxmlformats.org/officeDocument/2006/relationships/image" Target="../media/image3.jpeg" /><Relationship Id="rId5" Type="http://schemas.openxmlformats.org/officeDocument/2006/relationships/tags" Target="../tags/tag279.xml" /><Relationship Id="rId6" Type="http://schemas.openxmlformats.org/officeDocument/2006/relationships/image" Target="../media/image4.jpeg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image" Target="../media/image17.jpeg" /><Relationship Id="rId13" Type="http://schemas.openxmlformats.org/officeDocument/2006/relationships/tags" Target="../tags/tag299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292.xml" /><Relationship Id="rId4" Type="http://schemas.openxmlformats.org/officeDocument/2006/relationships/image" Target="../media/image3.jpeg" /><Relationship Id="rId5" Type="http://schemas.openxmlformats.org/officeDocument/2006/relationships/tags" Target="../tags/tag293.xml" /><Relationship Id="rId6" Type="http://schemas.openxmlformats.org/officeDocument/2006/relationships/image" Target="../media/image4.jpeg" /><Relationship Id="rId7" Type="http://schemas.openxmlformats.org/officeDocument/2006/relationships/tags" Target="../tags/tag294.xml" /><Relationship Id="rId8" Type="http://schemas.openxmlformats.org/officeDocument/2006/relationships/tags" Target="../tags/tag295.xml" /><Relationship Id="rId9" Type="http://schemas.openxmlformats.org/officeDocument/2006/relationships/tags" Target="../tags/tag2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hyperlink" Target="https://d.book118.com/1252100032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32" name="文本框 31"/>
          <p:cNvSpPr txBox="1"/>
          <p:nvPr>
            <p:custDataLst>
              <p:tags r:id="rId5"/>
            </p:custDataLst>
          </p:nvPr>
        </p:nvSpPr>
        <p:spPr>
          <a:xfrm>
            <a:off x="1330960" y="2389505"/>
            <a:ext cx="953008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Arial"/>
              </a:rPr>
              <a:t>5.2 </a:t>
            </a:r>
            <a:r>
              <a:rPr lang="zh-CN" altLang="en-US" sz="7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Arial"/>
              </a:rPr>
              <a:t>在品味情感中成长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8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96"/>
          <a:stretch>
            <a:fillRect/>
          </a:stretch>
        </p:blipFill>
        <p:spPr>
          <a:xfrm rot="10800000">
            <a:off x="0" y="0"/>
            <a:ext cx="4584700" cy="6857999"/>
          </a:xfrm>
          <a:prstGeom prst="rect">
            <a:avLst/>
          </a:prstGeom>
          <a:solidFill>
            <a:srgbClr val="DCE9E5"/>
          </a:solidFill>
        </p:spPr>
      </p:pic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6244746" y="1021672"/>
            <a:ext cx="616018" cy="616018"/>
          </a:xfrm>
          <a:prstGeom prst="ellipse">
            <a:avLst/>
          </a:prstGeom>
          <a:solidFill>
            <a:srgbClr val="DCE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DE9870"/>
              </a:solidFill>
              <a:latin typeface="微软雅黑"/>
            </a:endParaRPr>
          </a:p>
        </p:txBody>
      </p:sp>
      <p:sp>
        <p:nvSpPr>
          <p:cNvPr id="13" name="椭圆 12"/>
          <p:cNvSpPr/>
          <p:nvPr>
            <p:custDataLst>
              <p:tags r:id="rId7"/>
            </p:custDataLst>
          </p:nvPr>
        </p:nvSpPr>
        <p:spPr>
          <a:xfrm>
            <a:off x="9787524" y="1021672"/>
            <a:ext cx="616018" cy="616018"/>
          </a:xfrm>
          <a:prstGeom prst="ellipse">
            <a:avLst/>
          </a:prstGeom>
          <a:solidFill>
            <a:srgbClr val="DCE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DE9870"/>
              </a:solidFill>
              <a:latin typeface="微软雅黑"/>
            </a:endParaRPr>
          </a:p>
        </p:txBody>
      </p:sp>
      <p:sp>
        <p:nvSpPr>
          <p:cNvPr id="17" name="椭圆 16"/>
          <p:cNvSpPr/>
          <p:nvPr>
            <p:custDataLst>
              <p:tags r:id="rId8"/>
            </p:custDataLst>
          </p:nvPr>
        </p:nvSpPr>
        <p:spPr>
          <a:xfrm>
            <a:off x="6244746" y="3729902"/>
            <a:ext cx="616018" cy="616018"/>
          </a:xfrm>
          <a:prstGeom prst="ellipse">
            <a:avLst/>
          </a:prstGeom>
          <a:solidFill>
            <a:srgbClr val="DCE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DE9870"/>
              </a:solidFill>
              <a:latin typeface="微软雅黑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9787524" y="3729902"/>
            <a:ext cx="616018" cy="616018"/>
          </a:xfrm>
          <a:prstGeom prst="ellipse">
            <a:avLst/>
          </a:prstGeom>
          <a:solidFill>
            <a:srgbClr val="DCE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DE9870"/>
              </a:solidFill>
              <a:latin typeface="微软雅黑"/>
            </a:endParaRPr>
          </a:p>
        </p:txBody>
      </p:sp>
      <p:sp>
        <p:nvSpPr>
          <p:cNvPr id="32" name="文本框 31"/>
          <p:cNvSpPr txBox="1"/>
          <p:nvPr>
            <p:custDataLst>
              <p:tags r:id="rId10"/>
            </p:custDataLst>
          </p:nvPr>
        </p:nvSpPr>
        <p:spPr>
          <a:xfrm>
            <a:off x="1166495" y="1637665"/>
            <a:ext cx="1375410" cy="3046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600" b="1">
                <a:solidFill>
                  <a:schemeClr val="accent2">
                    <a:lumMod val="60000"/>
                    <a:lumOff val="40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Arial"/>
              </a:rPr>
              <a:t>目</a:t>
            </a:r>
          </a:p>
          <a:p>
            <a:r>
              <a:rPr lang="zh-CN" altLang="en-US" sz="9600" b="1">
                <a:solidFill>
                  <a:schemeClr val="accent2">
                    <a:lumMod val="60000"/>
                    <a:lumOff val="40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Arial"/>
              </a:rPr>
              <a:t>录</a:t>
            </a: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4060190" y="1431290"/>
            <a:ext cx="6720840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Arial"/>
              </a:rPr>
              <a:t>体味</a:t>
            </a:r>
            <a:r>
              <a:rPr lang="zh-CN" altLang="en-US" sz="9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Arial"/>
              </a:rPr>
              <a:t>美好</a:t>
            </a:r>
            <a:r>
              <a:rPr lang="zh-CN" altLang="en-US" sz="7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Arial"/>
              </a:rPr>
              <a:t>情感</a:t>
            </a:r>
          </a:p>
        </p:txBody>
      </p:sp>
      <p:sp>
        <p:nvSpPr>
          <p:cNvPr id="10" name="文本框 9"/>
          <p:cNvSpPr txBox="1"/>
          <p:nvPr>
            <p:custDataLst>
              <p:tags r:id="rId12"/>
            </p:custDataLst>
          </p:nvPr>
        </p:nvSpPr>
        <p:spPr>
          <a:xfrm>
            <a:off x="3470275" y="3429000"/>
            <a:ext cx="7581900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Arial"/>
              </a:rPr>
              <a:t>传递情感</a:t>
            </a:r>
            <a:r>
              <a:rPr lang="zh-CN" altLang="en-US" sz="9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Arial"/>
              </a:rPr>
              <a:t>正能量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8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32" name="文本框 31"/>
          <p:cNvSpPr txBox="1"/>
          <p:nvPr>
            <p:custDataLst>
              <p:tags r:id="rId5"/>
            </p:custDataLst>
          </p:nvPr>
        </p:nvSpPr>
        <p:spPr>
          <a:xfrm>
            <a:off x="2735580" y="2484755"/>
            <a:ext cx="6720840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Arial"/>
              </a:rPr>
              <a:t>体味</a:t>
            </a:r>
            <a:r>
              <a:rPr lang="zh-CN" altLang="en-US" sz="9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Arial"/>
              </a:rPr>
              <a:t>美好</a:t>
            </a:r>
            <a:r>
              <a:rPr lang="zh-CN" altLang="en-US" sz="7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Arial"/>
              </a:rPr>
              <a:t>情感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96" b="60912"/>
          <a:stretch>
            <a:fillRect/>
          </a:stretch>
        </p:blipFill>
        <p:spPr>
          <a:xfrm rot="10800000" flipV="1">
            <a:off x="0" y="0"/>
            <a:ext cx="1364615" cy="798195"/>
          </a:xfrm>
          <a:prstGeom prst="rect">
            <a:avLst/>
          </a:prstGeom>
          <a:solidFill>
            <a:srgbClr val="DCE9E5"/>
          </a:solidFill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842" t="55158"/>
          <a:stretch>
            <a:fillRect/>
          </a:stretch>
        </p:blipFill>
        <p:spPr>
          <a:xfrm>
            <a:off x="10869295" y="5531485"/>
            <a:ext cx="1322705" cy="1326515"/>
          </a:xfrm>
          <a:prstGeom prst="rect">
            <a:avLst/>
          </a:prstGeom>
        </p:spPr>
      </p:pic>
      <p:grpSp>
        <p:nvGrpSpPr>
          <p:cNvPr id="2" name="组合 1"/>
          <p:cNvGrpSpPr/>
          <p:nvPr>
            <p:custDataLst>
              <p:tags r:id="rId8"/>
            </p:custDataLst>
          </p:nvPr>
        </p:nvGrpSpPr>
        <p:grpSpPr>
          <a:xfrm>
            <a:off x="476250" y="470218"/>
            <a:ext cx="591185" cy="251460"/>
            <a:chOff x="2595" y="4029"/>
            <a:chExt cx="931" cy="396"/>
          </a:xfrm>
        </p:grpSpPr>
        <p:sp>
          <p:nvSpPr>
            <p:cNvPr id="3" name="椭圆 2"/>
            <p:cNvSpPr/>
            <p:nvPr>
              <p:custDataLst>
                <p:tags r:id="rId9"/>
              </p:custDataLst>
            </p:nvPr>
          </p:nvSpPr>
          <p:spPr>
            <a:xfrm>
              <a:off x="3130" y="4029"/>
              <a:ext cx="397" cy="397"/>
            </a:xfrm>
            <a:prstGeom prst="ellipse">
              <a:avLst/>
            </a:prstGeom>
            <a:solidFill>
              <a:srgbClr val="44669B"/>
            </a:solidFill>
            <a:ln>
              <a:noFill/>
            </a:ln>
          </p:spPr>
          <p:style>
            <a:lnRef idx="2">
              <a:srgbClr val="6096E6">
                <a:shade val="50000"/>
              </a:srgbClr>
            </a:lnRef>
            <a:fillRef idx="1">
              <a:srgbClr val="6096E6"/>
            </a:fillRef>
            <a:effectRef idx="0">
              <a:srgbClr val="6096E6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4" name="椭圆 3"/>
            <p:cNvSpPr/>
            <p:nvPr>
              <p:custDataLst>
                <p:tags r:id="rId10"/>
              </p:custDataLst>
            </p:nvPr>
          </p:nvSpPr>
          <p:spPr>
            <a:xfrm>
              <a:off x="2595" y="4029"/>
              <a:ext cx="397" cy="397"/>
            </a:xfrm>
            <a:prstGeom prst="ellipse">
              <a:avLst/>
            </a:prstGeom>
            <a:solidFill>
              <a:srgbClr val="F98530"/>
            </a:solidFill>
            <a:ln>
              <a:noFill/>
            </a:ln>
          </p:spPr>
          <p:style>
            <a:lnRef idx="2">
              <a:srgbClr val="6096E6">
                <a:shade val="50000"/>
              </a:srgbClr>
            </a:lnRef>
            <a:fillRef idx="1">
              <a:srgbClr val="6096E6"/>
            </a:fillRef>
            <a:effectRef idx="0">
              <a:srgbClr val="6096E6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endParaRPr>
            </a:p>
          </p:txBody>
        </p:sp>
      </p:grpSp>
      <p:grpSp>
        <p:nvGrpSpPr>
          <p:cNvPr id="5" name="组合 2"/>
          <p:cNvGrpSpPr/>
          <p:nvPr>
            <p:custDataLst>
              <p:tags r:id="rId11"/>
            </p:custDataLst>
          </p:nvPr>
        </p:nvGrpSpPr>
        <p:grpSpPr>
          <a:xfrm>
            <a:off x="786130" y="1428434"/>
            <a:ext cx="10619740" cy="4736146"/>
            <a:chOff x="2635" y="2777"/>
            <a:chExt cx="13433" cy="7105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grpSp>
          <p:nvGrpSpPr>
            <p:cNvPr id="6" name="组合 3"/>
            <p:cNvGrpSpPr/>
            <p:nvPr>
              <p:custDataLst>
                <p:tags r:id="rId12"/>
              </p:custDataLst>
            </p:nvPr>
          </p:nvGrpSpPr>
          <p:grpSpPr>
            <a:xfrm>
              <a:off x="2635" y="2777"/>
              <a:ext cx="13189" cy="1290"/>
              <a:chOff x="3026" y="3377"/>
              <a:chExt cx="13189" cy="1290"/>
            </a:xfrm>
          </p:grpSpPr>
          <p:sp>
            <p:nvSpPr>
              <p:cNvPr id="24" name="矩形: 圆角 107"/>
              <p:cNvSpPr/>
              <p:nvPr>
                <p:custDataLst>
                  <p:tags r:id="rId13"/>
                </p:custDataLst>
              </p:nvPr>
            </p:nvSpPr>
            <p:spPr>
              <a:xfrm>
                <a:off x="3026" y="3387"/>
                <a:ext cx="2276" cy="1280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自信感</a:t>
                </a:r>
              </a:p>
            </p:txBody>
          </p:sp>
          <p:sp>
            <p:nvSpPr>
              <p:cNvPr id="25" name="矩形: 圆角 107"/>
              <p:cNvSpPr/>
              <p:nvPr>
                <p:custDataLst>
                  <p:tags r:id="rId14"/>
                </p:custDataLst>
              </p:nvPr>
            </p:nvSpPr>
            <p:spPr>
              <a:xfrm>
                <a:off x="5816" y="3387"/>
                <a:ext cx="2276" cy="1280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存在感</a:t>
                </a:r>
                <a:endPara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183069"/>
                  </a:solidFill>
                  <a:effectLst/>
                  <a:uLnTx/>
                  <a:uFillTx/>
                  <a:latin typeface="微软雅黑"/>
                  <a:ea typeface="微软雅黑"/>
                  <a:cs typeface="Arial"/>
                </a:endParaRPr>
              </a:p>
            </p:txBody>
          </p:sp>
          <p:sp>
            <p:nvSpPr>
              <p:cNvPr id="26" name="矩形: 圆角 107"/>
              <p:cNvSpPr/>
              <p:nvPr>
                <p:custDataLst>
                  <p:tags r:id="rId15"/>
                </p:custDataLst>
              </p:nvPr>
            </p:nvSpPr>
            <p:spPr>
              <a:xfrm>
                <a:off x="8601" y="3377"/>
                <a:ext cx="2278" cy="1280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责任感</a:t>
                </a:r>
                <a:endPara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183069"/>
                  </a:solidFill>
                  <a:effectLst/>
                  <a:uLnTx/>
                  <a:uFillTx/>
                  <a:latin typeface="微软雅黑"/>
                  <a:ea typeface="微软雅黑"/>
                  <a:cs typeface="Arial"/>
                </a:endParaRPr>
              </a:p>
            </p:txBody>
          </p:sp>
          <p:sp>
            <p:nvSpPr>
              <p:cNvPr id="27" name="矩形: 圆角 107"/>
              <p:cNvSpPr/>
              <p:nvPr>
                <p:custDataLst>
                  <p:tags r:id="rId16"/>
                </p:custDataLst>
              </p:nvPr>
            </p:nvSpPr>
            <p:spPr>
              <a:xfrm>
                <a:off x="11393" y="3387"/>
                <a:ext cx="2276" cy="1280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183069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自卑感</a:t>
                </a:r>
              </a:p>
            </p:txBody>
          </p:sp>
          <p:sp>
            <p:nvSpPr>
              <p:cNvPr id="28" name="矩形: 圆角 107"/>
              <p:cNvSpPr/>
              <p:nvPr>
                <p:custDataLst>
                  <p:tags r:id="rId17"/>
                </p:custDataLst>
              </p:nvPr>
            </p:nvSpPr>
            <p:spPr>
              <a:xfrm>
                <a:off x="13939" y="3383"/>
                <a:ext cx="2276" cy="1280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自豪感</a:t>
                </a:r>
                <a:endPara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183069"/>
                  </a:solidFill>
                  <a:effectLst/>
                  <a:uLnTx/>
                  <a:uFillTx/>
                  <a:latin typeface="微软雅黑"/>
                  <a:ea typeface="微软雅黑"/>
                  <a:cs typeface="Arial"/>
                </a:endParaRPr>
              </a:p>
            </p:txBody>
          </p:sp>
        </p:grpSp>
        <p:grpSp>
          <p:nvGrpSpPr>
            <p:cNvPr id="7" name="组合 4"/>
            <p:cNvGrpSpPr/>
            <p:nvPr>
              <p:custDataLst>
                <p:tags r:id="rId18"/>
              </p:custDataLst>
            </p:nvPr>
          </p:nvGrpSpPr>
          <p:grpSpPr>
            <a:xfrm>
              <a:off x="2635" y="4725"/>
              <a:ext cx="13433" cy="1281"/>
              <a:chOff x="3026" y="3387"/>
              <a:chExt cx="13433" cy="1281"/>
            </a:xfrm>
          </p:grpSpPr>
          <p:sp>
            <p:nvSpPr>
              <p:cNvPr id="19" name="矩形: 圆角 107"/>
              <p:cNvSpPr/>
              <p:nvPr>
                <p:custDataLst>
                  <p:tags r:id="rId19"/>
                </p:custDataLst>
              </p:nvPr>
            </p:nvSpPr>
            <p:spPr>
              <a:xfrm>
                <a:off x="3026" y="3386"/>
                <a:ext cx="2276" cy="1277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荣誉感</a:t>
                </a:r>
                <a:endPara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183069"/>
                  </a:solidFill>
                  <a:effectLst/>
                  <a:uLnTx/>
                  <a:uFillTx/>
                  <a:latin typeface="微软雅黑"/>
                  <a:ea typeface="微软雅黑"/>
                  <a:cs typeface="Arial"/>
                </a:endParaRPr>
              </a:p>
            </p:txBody>
          </p:sp>
          <p:sp>
            <p:nvSpPr>
              <p:cNvPr id="20" name="矩形: 圆角 107"/>
              <p:cNvSpPr/>
              <p:nvPr>
                <p:custDataLst>
                  <p:tags r:id="rId20"/>
                </p:custDataLst>
              </p:nvPr>
            </p:nvSpPr>
            <p:spPr>
              <a:xfrm>
                <a:off x="5816" y="3386"/>
                <a:ext cx="2276" cy="1277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183069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恐惧感</a:t>
                </a:r>
              </a:p>
            </p:txBody>
          </p:sp>
          <p:sp>
            <p:nvSpPr>
              <p:cNvPr id="21" name="矩形: 圆角 107"/>
              <p:cNvSpPr/>
              <p:nvPr>
                <p:custDataLst>
                  <p:tags r:id="rId21"/>
                </p:custDataLst>
              </p:nvPr>
            </p:nvSpPr>
            <p:spPr>
              <a:xfrm>
                <a:off x="8603" y="3386"/>
                <a:ext cx="2278" cy="1277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神圣感</a:t>
                </a:r>
              </a:p>
            </p:txBody>
          </p:sp>
          <p:sp>
            <p:nvSpPr>
              <p:cNvPr id="22" name="矩形: 圆角 107"/>
              <p:cNvSpPr/>
              <p:nvPr>
                <p:custDataLst>
                  <p:tags r:id="rId22"/>
                </p:custDataLst>
              </p:nvPr>
            </p:nvSpPr>
            <p:spPr>
              <a:xfrm>
                <a:off x="11393" y="3386"/>
                <a:ext cx="2276" cy="1277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敬畏感</a:t>
                </a:r>
                <a:endPara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183069"/>
                  </a:solidFill>
                  <a:effectLst/>
                  <a:uLnTx/>
                  <a:uFillTx/>
                  <a:latin typeface="微软雅黑"/>
                  <a:ea typeface="微软雅黑"/>
                  <a:cs typeface="Arial"/>
                </a:endParaRPr>
              </a:p>
            </p:txBody>
          </p:sp>
          <p:sp>
            <p:nvSpPr>
              <p:cNvPr id="23" name="矩形: 圆角 107"/>
              <p:cNvSpPr/>
              <p:nvPr>
                <p:custDataLst>
                  <p:tags r:id="rId23"/>
                </p:custDataLst>
              </p:nvPr>
            </p:nvSpPr>
            <p:spPr>
              <a:xfrm>
                <a:off x="14183" y="3386"/>
                <a:ext cx="2276" cy="1277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友善感</a:t>
                </a:r>
                <a:endPara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183069"/>
                  </a:solidFill>
                  <a:effectLst/>
                  <a:uLnTx/>
                  <a:uFillTx/>
                  <a:latin typeface="微软雅黑"/>
                  <a:ea typeface="微软雅黑"/>
                  <a:cs typeface="Arial"/>
                </a:endParaRPr>
              </a:p>
            </p:txBody>
          </p:sp>
        </p:grpSp>
        <p:grpSp>
          <p:nvGrpSpPr>
            <p:cNvPr id="8" name="组合 5"/>
            <p:cNvGrpSpPr/>
            <p:nvPr>
              <p:custDataLst>
                <p:tags r:id="rId24"/>
              </p:custDataLst>
            </p:nvPr>
          </p:nvGrpSpPr>
          <p:grpSpPr>
            <a:xfrm>
              <a:off x="2635" y="6663"/>
              <a:ext cx="13433" cy="1281"/>
              <a:chOff x="3026" y="3387"/>
              <a:chExt cx="13433" cy="1281"/>
            </a:xfrm>
          </p:grpSpPr>
          <p:sp>
            <p:nvSpPr>
              <p:cNvPr id="14" name="矩形: 圆角 107"/>
              <p:cNvSpPr/>
              <p:nvPr>
                <p:custDataLst>
                  <p:tags r:id="rId25"/>
                </p:custDataLst>
              </p:nvPr>
            </p:nvSpPr>
            <p:spPr>
              <a:xfrm>
                <a:off x="3026" y="3392"/>
                <a:ext cx="2276" cy="1277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思念感</a:t>
                </a:r>
                <a:endPara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183069"/>
                  </a:solidFill>
                  <a:effectLst/>
                  <a:uLnTx/>
                  <a:uFillTx/>
                  <a:latin typeface="微软雅黑"/>
                  <a:ea typeface="微软雅黑"/>
                  <a:cs typeface="Arial"/>
                </a:endParaRPr>
              </a:p>
            </p:txBody>
          </p:sp>
          <p:sp>
            <p:nvSpPr>
              <p:cNvPr id="15" name="矩形: 圆角 107"/>
              <p:cNvSpPr/>
              <p:nvPr>
                <p:custDataLst>
                  <p:tags r:id="rId26"/>
                </p:custDataLst>
              </p:nvPr>
            </p:nvSpPr>
            <p:spPr>
              <a:xfrm>
                <a:off x="5816" y="3392"/>
                <a:ext cx="2276" cy="1277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183069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孤独感</a:t>
                </a:r>
              </a:p>
            </p:txBody>
          </p:sp>
          <p:sp>
            <p:nvSpPr>
              <p:cNvPr id="16" name="矩形: 圆角 107"/>
              <p:cNvSpPr/>
              <p:nvPr>
                <p:custDataLst>
                  <p:tags r:id="rId27"/>
                </p:custDataLst>
              </p:nvPr>
            </p:nvSpPr>
            <p:spPr>
              <a:xfrm>
                <a:off x="8603" y="3392"/>
                <a:ext cx="2278" cy="1277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安全感</a:t>
                </a:r>
                <a:endPara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183069"/>
                  </a:solidFill>
                  <a:effectLst/>
                  <a:uLnTx/>
                  <a:uFillTx/>
                  <a:latin typeface="微软雅黑"/>
                  <a:ea typeface="微软雅黑"/>
                  <a:cs typeface="Arial"/>
                </a:endParaRPr>
              </a:p>
            </p:txBody>
          </p:sp>
          <p:sp>
            <p:nvSpPr>
              <p:cNvPr id="17" name="矩形: 圆角 107"/>
              <p:cNvSpPr/>
              <p:nvPr>
                <p:custDataLst>
                  <p:tags r:id="rId28"/>
                </p:custDataLst>
              </p:nvPr>
            </p:nvSpPr>
            <p:spPr>
              <a:xfrm>
                <a:off x="11393" y="3392"/>
                <a:ext cx="2276" cy="1277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183069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受辱感</a:t>
                </a:r>
              </a:p>
            </p:txBody>
          </p:sp>
          <p:sp>
            <p:nvSpPr>
              <p:cNvPr id="18" name="矩形: 圆角 107"/>
              <p:cNvSpPr/>
              <p:nvPr>
                <p:custDataLst>
                  <p:tags r:id="rId29"/>
                </p:custDataLst>
              </p:nvPr>
            </p:nvSpPr>
            <p:spPr>
              <a:xfrm>
                <a:off x="14183" y="3392"/>
                <a:ext cx="2276" cy="1277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183069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羞耻感</a:t>
                </a:r>
              </a:p>
            </p:txBody>
          </p:sp>
        </p:grpSp>
        <p:grpSp>
          <p:nvGrpSpPr>
            <p:cNvPr id="9" name="组合 6"/>
            <p:cNvGrpSpPr/>
            <p:nvPr>
              <p:custDataLst>
                <p:tags r:id="rId30"/>
              </p:custDataLst>
            </p:nvPr>
          </p:nvGrpSpPr>
          <p:grpSpPr>
            <a:xfrm>
              <a:off x="2635" y="8601"/>
              <a:ext cx="13433" cy="1281"/>
              <a:chOff x="3026" y="3387"/>
              <a:chExt cx="13433" cy="1281"/>
            </a:xfrm>
          </p:grpSpPr>
          <p:sp>
            <p:nvSpPr>
              <p:cNvPr id="10" name="矩形: 圆角 107"/>
              <p:cNvSpPr/>
              <p:nvPr>
                <p:custDataLst>
                  <p:tags r:id="rId31"/>
                </p:custDataLst>
              </p:nvPr>
            </p:nvSpPr>
            <p:spPr>
              <a:xfrm>
                <a:off x="3026" y="3388"/>
                <a:ext cx="2276" cy="1280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使命感</a:t>
                </a:r>
                <a:endPara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183069"/>
                  </a:solidFill>
                  <a:effectLst/>
                  <a:uLnTx/>
                  <a:uFillTx/>
                  <a:latin typeface="微软雅黑"/>
                  <a:ea typeface="微软雅黑"/>
                  <a:cs typeface="Arial"/>
                </a:endParaRPr>
              </a:p>
            </p:txBody>
          </p:sp>
          <p:sp>
            <p:nvSpPr>
              <p:cNvPr id="11" name="矩形: 圆角 107"/>
              <p:cNvSpPr/>
              <p:nvPr>
                <p:custDataLst>
                  <p:tags r:id="rId32"/>
                </p:custDataLst>
              </p:nvPr>
            </p:nvSpPr>
            <p:spPr>
              <a:xfrm>
                <a:off x="5816" y="3388"/>
                <a:ext cx="2276" cy="1280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成就感</a:t>
                </a:r>
                <a:endPara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183069"/>
                  </a:solidFill>
                  <a:effectLst/>
                  <a:uLnTx/>
                  <a:uFillTx/>
                  <a:latin typeface="微软雅黑"/>
                  <a:ea typeface="微软雅黑"/>
                  <a:cs typeface="Arial"/>
                </a:endParaRPr>
              </a:p>
            </p:txBody>
          </p:sp>
          <p:sp>
            <p:nvSpPr>
              <p:cNvPr id="29" name="矩形: 圆角 107"/>
              <p:cNvSpPr/>
              <p:nvPr>
                <p:custDataLst>
                  <p:tags r:id="rId33"/>
                </p:custDataLst>
              </p:nvPr>
            </p:nvSpPr>
            <p:spPr>
              <a:xfrm>
                <a:off x="8603" y="3388"/>
                <a:ext cx="2278" cy="1280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183069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焦虑感</a:t>
                </a:r>
              </a:p>
            </p:txBody>
          </p:sp>
          <p:sp>
            <p:nvSpPr>
              <p:cNvPr id="30" name="矩形: 圆角 107"/>
              <p:cNvSpPr/>
              <p:nvPr>
                <p:custDataLst>
                  <p:tags r:id="rId34"/>
                </p:custDataLst>
              </p:nvPr>
            </p:nvSpPr>
            <p:spPr>
              <a:xfrm>
                <a:off x="11393" y="3388"/>
                <a:ext cx="2276" cy="1280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183069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失落感</a:t>
                </a:r>
              </a:p>
            </p:txBody>
          </p:sp>
          <p:sp>
            <p:nvSpPr>
              <p:cNvPr id="31" name="矩形: 圆角 107"/>
              <p:cNvSpPr/>
              <p:nvPr>
                <p:custDataLst>
                  <p:tags r:id="rId35"/>
                </p:custDataLst>
              </p:nvPr>
            </p:nvSpPr>
            <p:spPr>
              <a:xfrm>
                <a:off x="14183" y="3388"/>
                <a:ext cx="2276" cy="1280"/>
              </a:xfrm>
              <a:prstGeom prst="roundRect">
                <a:avLst/>
              </a:prstGeom>
              <a:solidFill>
                <a:sysClr val="window" lastClr="FFFFFF">
                  <a:alpha val="94000"/>
                </a:sysClr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txBody>
              <a:bodyPr wrap="none" anchor="ctr"/>
              <a:lstStyle>
                <a:defPPr>
                  <a:defRPr lang="zh-CN">
                    <a:solidFill>
                      <a:srgbClr val="FFFFFF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 panose="02020603050405020304" charset="0"/>
                    <a:ea typeface="宋体" panose="02010600030101010101" pitchFamily="2" charset="-122"/>
                    <a:cs typeface="Arial" pitchFamily="34" charset="0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183069"/>
                    </a:solidFill>
                    <a:effectLst/>
                    <a:uLnTx/>
                    <a:uFillTx/>
                    <a:latin typeface="微软雅黑"/>
                    <a:ea typeface="微软雅黑"/>
                    <a:cs typeface="Arial"/>
                  </a:rPr>
                  <a:t>挫败感</a:t>
                </a:r>
              </a:p>
            </p:txBody>
          </p:sp>
        </p:grpSp>
      </p:grpSp>
      <p:sp>
        <p:nvSpPr>
          <p:cNvPr id="32" name="文本框 31"/>
          <p:cNvSpPr txBox="1"/>
          <p:nvPr>
            <p:custDataLst>
              <p:tags r:id="rId36"/>
            </p:custDataLst>
          </p:nvPr>
        </p:nvSpPr>
        <p:spPr>
          <a:xfrm>
            <a:off x="4423410" y="66675"/>
            <a:ext cx="334137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Arial"/>
              </a:rPr>
              <a:t>美好情感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96" b="60912"/>
          <a:stretch>
            <a:fillRect/>
          </a:stretch>
        </p:blipFill>
        <p:spPr>
          <a:xfrm rot="10800000" flipV="1">
            <a:off x="0" y="0"/>
            <a:ext cx="1364615" cy="798195"/>
          </a:xfrm>
          <a:prstGeom prst="rect">
            <a:avLst/>
          </a:prstGeom>
          <a:solidFill>
            <a:srgbClr val="DCE9E5"/>
          </a:solidFill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842" t="55158"/>
          <a:stretch>
            <a:fillRect/>
          </a:stretch>
        </p:blipFill>
        <p:spPr>
          <a:xfrm>
            <a:off x="10869295" y="5531485"/>
            <a:ext cx="1322705" cy="1326515"/>
          </a:xfrm>
          <a:prstGeom prst="rect">
            <a:avLst/>
          </a:prstGeom>
        </p:spPr>
      </p:pic>
      <p:grpSp>
        <p:nvGrpSpPr>
          <p:cNvPr id="2" name="组合 1"/>
          <p:cNvGrpSpPr/>
          <p:nvPr>
            <p:custDataLst>
              <p:tags r:id="rId8"/>
            </p:custDataLst>
          </p:nvPr>
        </p:nvGrpSpPr>
        <p:grpSpPr>
          <a:xfrm>
            <a:off x="476250" y="470218"/>
            <a:ext cx="591185" cy="251460"/>
            <a:chOff x="2595" y="4029"/>
            <a:chExt cx="931" cy="396"/>
          </a:xfrm>
        </p:grpSpPr>
        <p:sp>
          <p:nvSpPr>
            <p:cNvPr id="3" name="椭圆 2"/>
            <p:cNvSpPr/>
            <p:nvPr>
              <p:custDataLst>
                <p:tags r:id="rId9"/>
              </p:custDataLst>
            </p:nvPr>
          </p:nvSpPr>
          <p:spPr>
            <a:xfrm>
              <a:off x="3130" y="4029"/>
              <a:ext cx="397" cy="397"/>
            </a:xfrm>
            <a:prstGeom prst="ellipse">
              <a:avLst/>
            </a:prstGeom>
            <a:solidFill>
              <a:srgbClr val="44669B"/>
            </a:solidFill>
            <a:ln>
              <a:noFill/>
            </a:ln>
          </p:spPr>
          <p:style>
            <a:lnRef idx="2">
              <a:srgbClr val="6096E6">
                <a:shade val="50000"/>
              </a:srgbClr>
            </a:lnRef>
            <a:fillRef idx="1">
              <a:srgbClr val="6096E6"/>
            </a:fillRef>
            <a:effectRef idx="0">
              <a:srgbClr val="6096E6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4" name="椭圆 3"/>
            <p:cNvSpPr/>
            <p:nvPr>
              <p:custDataLst>
                <p:tags r:id="rId10"/>
              </p:custDataLst>
            </p:nvPr>
          </p:nvSpPr>
          <p:spPr>
            <a:xfrm>
              <a:off x="2595" y="4029"/>
              <a:ext cx="397" cy="397"/>
            </a:xfrm>
            <a:prstGeom prst="ellipse">
              <a:avLst/>
            </a:prstGeom>
            <a:solidFill>
              <a:srgbClr val="F98530"/>
            </a:solidFill>
            <a:ln>
              <a:noFill/>
            </a:ln>
          </p:spPr>
          <p:style>
            <a:lnRef idx="2">
              <a:srgbClr val="6096E6">
                <a:shade val="50000"/>
              </a:srgbClr>
            </a:lnRef>
            <a:fillRef idx="1">
              <a:srgbClr val="6096E6"/>
            </a:fillRef>
            <a:effectRef idx="0">
              <a:srgbClr val="6096E6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endParaRPr>
            </a:p>
          </p:txBody>
        </p:sp>
      </p:grpSp>
      <p:sp>
        <p:nvSpPr>
          <p:cNvPr id="6147" name="文本框 99"/>
          <p:cNvSpPr/>
          <p:nvPr>
            <p:custDataLst>
              <p:tags r:id="rId11"/>
            </p:custDataLst>
          </p:nvPr>
        </p:nvSpPr>
        <p:spPr>
          <a:xfrm>
            <a:off x="728345" y="2206625"/>
            <a:ext cx="10140950" cy="212280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lang="en-US" altLang="zh-CN" sz="44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1</a:t>
            </a:r>
            <a:r>
              <a:rPr sz="44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、</a:t>
            </a:r>
            <a:r>
              <a:rPr lang="zh-CN" altLang="en-US" sz="44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从视频中，</a:t>
            </a:r>
            <a:r>
              <a:rPr sz="44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  <a:sym typeface="宋体" panose="02010600030101010101" pitchFamily="2" charset="-122"/>
              </a:rPr>
              <a:t>你品味到哪些美好情感？</a:t>
            </a:r>
          </a:p>
          <a:p>
            <a:pPr lvl="0">
              <a:lnSpc>
                <a:spcPct val="150000"/>
              </a:lnSpc>
            </a:pPr>
            <a:r>
              <a:rPr lang="en-US" altLang="zh-CN" sz="44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  <a:sym typeface="宋体" panose="02010600030101010101" pitchFamily="2" charset="-122"/>
              </a:rPr>
              <a:t>2</a:t>
            </a:r>
            <a:r>
              <a:rPr sz="44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  <a:sym typeface="宋体" panose="02010600030101010101" pitchFamily="2" charset="-122"/>
              </a:rPr>
              <a:t>、这些美好情感对我们成长有什么作用？</a:t>
            </a:r>
            <a:endParaRPr lang="zh-CN" altLang="en-US" sz="4400" b="1">
              <a:solidFill>
                <a:schemeClr val="tx1"/>
              </a:solidFill>
              <a:latin typeface="微软雅黑"/>
              <a:ea typeface="微软雅黑"/>
              <a:cs typeface="微软雅黑" panose="020b0503020204020204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96" b="60912"/>
          <a:stretch>
            <a:fillRect/>
          </a:stretch>
        </p:blipFill>
        <p:spPr>
          <a:xfrm rot="10800000" flipV="1">
            <a:off x="0" y="0"/>
            <a:ext cx="1364615" cy="798195"/>
          </a:xfrm>
          <a:prstGeom prst="rect">
            <a:avLst/>
          </a:prstGeom>
          <a:solidFill>
            <a:srgbClr val="DCE9E5"/>
          </a:solidFill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842" t="55158"/>
          <a:stretch>
            <a:fillRect/>
          </a:stretch>
        </p:blipFill>
        <p:spPr>
          <a:xfrm>
            <a:off x="10869295" y="5531485"/>
            <a:ext cx="1322705" cy="1326515"/>
          </a:xfrm>
          <a:prstGeom prst="rect">
            <a:avLst/>
          </a:prstGeom>
        </p:spPr>
      </p:pic>
      <p:grpSp>
        <p:nvGrpSpPr>
          <p:cNvPr id="2" name="组合 1"/>
          <p:cNvGrpSpPr/>
          <p:nvPr>
            <p:custDataLst>
              <p:tags r:id="rId8"/>
            </p:custDataLst>
          </p:nvPr>
        </p:nvGrpSpPr>
        <p:grpSpPr>
          <a:xfrm>
            <a:off x="476250" y="470218"/>
            <a:ext cx="591185" cy="251460"/>
            <a:chOff x="2595" y="4029"/>
            <a:chExt cx="931" cy="396"/>
          </a:xfrm>
        </p:grpSpPr>
        <p:sp>
          <p:nvSpPr>
            <p:cNvPr id="3" name="椭圆 2"/>
            <p:cNvSpPr/>
            <p:nvPr>
              <p:custDataLst>
                <p:tags r:id="rId9"/>
              </p:custDataLst>
            </p:nvPr>
          </p:nvSpPr>
          <p:spPr>
            <a:xfrm>
              <a:off x="3130" y="4029"/>
              <a:ext cx="397" cy="397"/>
            </a:xfrm>
            <a:prstGeom prst="ellipse">
              <a:avLst/>
            </a:prstGeom>
            <a:solidFill>
              <a:srgbClr val="44669B"/>
            </a:solidFill>
            <a:ln>
              <a:noFill/>
            </a:ln>
          </p:spPr>
          <p:style>
            <a:lnRef idx="2">
              <a:srgbClr val="6096E6">
                <a:shade val="50000"/>
              </a:srgbClr>
            </a:lnRef>
            <a:fillRef idx="1">
              <a:srgbClr val="6096E6"/>
            </a:fillRef>
            <a:effectRef idx="0">
              <a:srgbClr val="6096E6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4" name="椭圆 3"/>
            <p:cNvSpPr/>
            <p:nvPr>
              <p:custDataLst>
                <p:tags r:id="rId10"/>
              </p:custDataLst>
            </p:nvPr>
          </p:nvSpPr>
          <p:spPr>
            <a:xfrm>
              <a:off x="2595" y="4029"/>
              <a:ext cx="397" cy="397"/>
            </a:xfrm>
            <a:prstGeom prst="ellipse">
              <a:avLst/>
            </a:prstGeom>
            <a:solidFill>
              <a:srgbClr val="F98530"/>
            </a:solidFill>
            <a:ln>
              <a:noFill/>
            </a:ln>
          </p:spPr>
          <p:style>
            <a:lnRef idx="2">
              <a:srgbClr val="6096E6">
                <a:shade val="50000"/>
              </a:srgbClr>
            </a:lnRef>
            <a:fillRef idx="1">
              <a:srgbClr val="6096E6"/>
            </a:fillRef>
            <a:effectRef idx="0">
              <a:srgbClr val="6096E6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endParaRPr>
            </a:p>
          </p:txBody>
        </p:sp>
      </p:grpSp>
      <p:sp>
        <p:nvSpPr>
          <p:cNvPr id="7" name="文本框 6"/>
          <p:cNvSpPr txBox="1"/>
          <p:nvPr>
            <p:custDataLst>
              <p:tags r:id="rId11"/>
            </p:custDataLst>
          </p:nvPr>
        </p:nvSpPr>
        <p:spPr>
          <a:xfrm>
            <a:off x="1816100" y="749935"/>
            <a:ext cx="8070215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chemeClr val="tx1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1</a:t>
            </a:r>
            <a:r>
              <a:rPr lang="zh-CN" altLang="en-US" sz="4800" b="1">
                <a:solidFill>
                  <a:schemeClr val="tx1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、美好情感的作用</a:t>
            </a:r>
          </a:p>
        </p:txBody>
      </p:sp>
      <p:sp>
        <p:nvSpPr>
          <p:cNvPr id="52" name="文本框 51"/>
          <p:cNvSpPr txBox="1"/>
          <p:nvPr>
            <p:custDataLst>
              <p:tags r:id="rId12"/>
            </p:custDataLst>
          </p:nvPr>
        </p:nvSpPr>
        <p:spPr>
          <a:xfrm>
            <a:off x="1183005" y="2316480"/>
            <a:ext cx="9825990" cy="24168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3600" b="1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       </a:t>
            </a:r>
            <a:r>
              <a:rPr lang="zh-CN" altLang="en-US" sz="3600" b="1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生活中美好的人和事物，</a:t>
            </a:r>
            <a:r>
              <a:rPr lang="zh-CN" altLang="en-US" sz="36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让我们身心愉悦</a:t>
            </a:r>
            <a:r>
              <a:rPr lang="zh-CN" altLang="en-US" sz="3600" b="1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，逐渐</a:t>
            </a:r>
            <a:r>
              <a:rPr lang="zh-CN" altLang="en-US" sz="36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丰富</a:t>
            </a:r>
            <a:r>
              <a:rPr lang="zh-CN" altLang="en-US" sz="3600" b="1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我们对生活、对人生的</a:t>
            </a:r>
            <a:r>
              <a:rPr lang="zh-CN" altLang="en-US" sz="36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美好情感</a:t>
            </a:r>
            <a:r>
              <a:rPr lang="zh-CN" altLang="en-US" sz="3600" b="1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。这些情感</a:t>
            </a:r>
            <a:r>
              <a:rPr lang="zh-CN" altLang="en-US" sz="36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表达</a:t>
            </a:r>
            <a:r>
              <a:rPr lang="zh-CN" altLang="en-US" sz="3600" b="1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着我们的</a:t>
            </a:r>
            <a:r>
              <a:rPr lang="zh-CN" altLang="en-US" sz="36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愿望，促进</a:t>
            </a:r>
            <a:r>
              <a:rPr lang="zh-CN" altLang="en-US" sz="3600" b="1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我们的</a:t>
            </a:r>
            <a:r>
              <a:rPr lang="zh-CN" altLang="en-US" sz="36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精神发展</a:t>
            </a:r>
            <a:r>
              <a:rPr lang="zh-CN" altLang="en-US" sz="3600" b="1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96" b="60912"/>
          <a:stretch>
            <a:fillRect/>
          </a:stretch>
        </p:blipFill>
        <p:spPr>
          <a:xfrm rot="10800000" flipV="1">
            <a:off x="0" y="0"/>
            <a:ext cx="1364615" cy="798195"/>
          </a:xfrm>
          <a:prstGeom prst="rect">
            <a:avLst/>
          </a:prstGeom>
          <a:solidFill>
            <a:srgbClr val="DCE9E5"/>
          </a:solidFill>
        </p:spPr>
      </p:pic>
      <p:grpSp>
        <p:nvGrpSpPr>
          <p:cNvPr id="2" name="组合 1"/>
          <p:cNvGrpSpPr/>
          <p:nvPr>
            <p:custDataLst>
              <p:tags r:id="rId6"/>
            </p:custDataLst>
          </p:nvPr>
        </p:nvGrpSpPr>
        <p:grpSpPr>
          <a:xfrm>
            <a:off x="476250" y="470218"/>
            <a:ext cx="591185" cy="251460"/>
            <a:chOff x="2595" y="4029"/>
            <a:chExt cx="931" cy="396"/>
          </a:xfrm>
        </p:grpSpPr>
        <p:sp>
          <p:nvSpPr>
            <p:cNvPr id="3" name="椭圆 2"/>
            <p:cNvSpPr/>
            <p:nvPr>
              <p:custDataLst>
                <p:tags r:id="rId7"/>
              </p:custDataLst>
            </p:nvPr>
          </p:nvSpPr>
          <p:spPr>
            <a:xfrm>
              <a:off x="3130" y="4029"/>
              <a:ext cx="397" cy="397"/>
            </a:xfrm>
            <a:prstGeom prst="ellipse">
              <a:avLst/>
            </a:prstGeom>
            <a:solidFill>
              <a:srgbClr val="44669B"/>
            </a:solidFill>
            <a:ln>
              <a:noFill/>
            </a:ln>
          </p:spPr>
          <p:style>
            <a:lnRef idx="2">
              <a:srgbClr val="6096E6">
                <a:shade val="50000"/>
              </a:srgbClr>
            </a:lnRef>
            <a:fillRef idx="1">
              <a:srgbClr val="6096E6"/>
            </a:fillRef>
            <a:effectRef idx="0">
              <a:srgbClr val="6096E6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4" name="椭圆 3"/>
            <p:cNvSpPr/>
            <p:nvPr>
              <p:custDataLst>
                <p:tags r:id="rId8"/>
              </p:custDataLst>
            </p:nvPr>
          </p:nvSpPr>
          <p:spPr>
            <a:xfrm>
              <a:off x="2595" y="4029"/>
              <a:ext cx="397" cy="397"/>
            </a:xfrm>
            <a:prstGeom prst="ellipse">
              <a:avLst/>
            </a:prstGeom>
            <a:solidFill>
              <a:srgbClr val="F98530"/>
            </a:solidFill>
            <a:ln>
              <a:noFill/>
            </a:ln>
          </p:spPr>
          <p:style>
            <a:lnRef idx="2">
              <a:srgbClr val="6096E6">
                <a:shade val="50000"/>
              </a:srgbClr>
            </a:lnRef>
            <a:fillRef idx="1">
              <a:srgbClr val="6096E6"/>
            </a:fillRef>
            <a:effectRef idx="0">
              <a:srgbClr val="6096E6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endParaRPr>
            </a:p>
          </p:txBody>
        </p:sp>
      </p:grp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2212975" y="470535"/>
            <a:ext cx="6249035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chemeClr val="tx1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2</a:t>
            </a:r>
            <a:r>
              <a:rPr lang="zh-CN" altLang="en-US" sz="4800" b="1">
                <a:solidFill>
                  <a:schemeClr val="tx1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、怎样获得美好情感</a:t>
            </a:r>
          </a:p>
        </p:txBody>
      </p:sp>
      <p:grpSp>
        <p:nvGrpSpPr>
          <p:cNvPr id="5" name="组合 4"/>
          <p:cNvGrpSpPr/>
          <p:nvPr>
            <p:custDataLst>
              <p:tags r:id="rId10"/>
            </p:custDataLst>
          </p:nvPr>
        </p:nvGrpSpPr>
        <p:grpSpPr>
          <a:xfrm>
            <a:off x="104775" y="3999865"/>
            <a:ext cx="12087225" cy="2857500"/>
            <a:chOff x="165" y="6299"/>
            <a:chExt cx="19035" cy="4500"/>
          </a:xfrm>
        </p:grpSpPr>
        <p:pic>
          <p:nvPicPr>
            <p:cNvPr id="13" name="图片 12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4842" t="55158"/>
            <a:stretch>
              <a:fillRect/>
            </a:stretch>
          </p:blipFill>
          <p:spPr>
            <a:xfrm>
              <a:off x="17117" y="8711"/>
              <a:ext cx="2083" cy="2089"/>
            </a:xfrm>
            <a:prstGeom prst="rect">
              <a:avLst/>
            </a:prstGeom>
          </p:spPr>
        </p:pic>
        <p:pic>
          <p:nvPicPr>
            <p:cNvPr id="9" name="图片 -2147482556"/>
            <p:cNvPicPr>
              <a:picLocks noChangeAspect="1" noChangeArrowheads="1"/>
            </p:cNvPicPr>
            <p:nvPr>
              <p:custDataLst>
                <p:tags r:id="rId14"/>
              </p:custDataLst>
            </p:nvPr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935" y="6299"/>
              <a:ext cx="5776" cy="42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171" name="Picture 6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13022" y="6449"/>
              <a:ext cx="6178" cy="4016"/>
            </a:xfrm>
            <a:prstGeom prst="rect">
              <a:avLst/>
            </a:prstGeom>
            <a:noFill/>
            <a:ln w="9525">
              <a:noFill/>
            </a:ln>
            <a:effectLst>
              <a:outerShdw dist="139700" dir="2699999" algn="tl" rotWithShape="0">
                <a:srgbClr val="333333">
                  <a:alpha val="64999"/>
                </a:srgbClr>
              </a:outerShdw>
            </a:effectLst>
          </p:spPr>
        </p:pic>
        <p:pic>
          <p:nvPicPr>
            <p:cNvPr id="19" name="图片 2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165" y="6299"/>
              <a:ext cx="6770" cy="4166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97" name="文本框 96"/>
          <p:cNvSpPr txBox="1"/>
          <p:nvPr>
            <p:custDataLst>
              <p:tags r:id="rId19"/>
            </p:custDataLst>
          </p:nvPr>
        </p:nvSpPr>
        <p:spPr>
          <a:xfrm>
            <a:off x="1484630" y="1911985"/>
            <a:ext cx="9384665" cy="1476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5000"/>
              </a:lnSpc>
              <a:spcBef>
                <a:spcPct val="0"/>
              </a:spcBef>
              <a:buNone/>
            </a:pPr>
            <a:r>
              <a:rPr lang="en-US" altLang="zh-CN" sz="2800" b="1">
                <a:solidFill>
                  <a:srgbClr val="000000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  </a:t>
            </a:r>
            <a:r>
              <a:rPr lang="en-US" altLang="zh-CN" sz="3600" b="1">
                <a:solidFill>
                  <a:srgbClr val="000000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     </a:t>
            </a:r>
            <a:r>
              <a:rPr lang="zh-CN" altLang="zh-CN" sz="3600" b="1">
                <a:solidFill>
                  <a:srgbClr val="000000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情由心生，它是在人的</a:t>
            </a:r>
            <a:r>
              <a:rPr lang="zh-CN" altLang="zh-CN" sz="3600" b="1">
                <a:solidFill>
                  <a:srgbClr val="FF0000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社会交往、互动中自然引发的</a:t>
            </a:r>
            <a:r>
              <a:rPr lang="zh-CN" altLang="zh-CN" sz="3600" b="1">
                <a:solidFill>
                  <a:srgbClr val="000000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，不能强迫</a:t>
            </a:r>
            <a:r>
              <a:rPr lang="zh-CN" sz="3600" b="1">
                <a:solidFill>
                  <a:srgbClr val="000000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。</a:t>
            </a:r>
            <a:endParaRPr lang="zh-CN" altLang="zh-CN" sz="3600" b="1">
              <a:solidFill>
                <a:srgbClr val="000000"/>
              </a:solidFill>
              <a:latin typeface="微软雅黑"/>
              <a:ea typeface="微软雅黑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96" b="60912"/>
          <a:stretch>
            <a:fillRect/>
          </a:stretch>
        </p:blipFill>
        <p:spPr>
          <a:xfrm rot="10800000" flipV="1">
            <a:off x="0" y="0"/>
            <a:ext cx="1364615" cy="798195"/>
          </a:xfrm>
          <a:prstGeom prst="rect">
            <a:avLst/>
          </a:prstGeom>
          <a:solidFill>
            <a:srgbClr val="DCE9E5"/>
          </a:solidFill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842" t="55158"/>
          <a:stretch>
            <a:fillRect/>
          </a:stretch>
        </p:blipFill>
        <p:spPr>
          <a:xfrm>
            <a:off x="10869295" y="5531485"/>
            <a:ext cx="1322705" cy="1326515"/>
          </a:xfrm>
          <a:prstGeom prst="rect">
            <a:avLst/>
          </a:prstGeom>
        </p:spPr>
      </p:pic>
      <p:grpSp>
        <p:nvGrpSpPr>
          <p:cNvPr id="2" name="组合 1"/>
          <p:cNvGrpSpPr/>
          <p:nvPr>
            <p:custDataLst>
              <p:tags r:id="rId8"/>
            </p:custDataLst>
          </p:nvPr>
        </p:nvGrpSpPr>
        <p:grpSpPr>
          <a:xfrm>
            <a:off x="476250" y="470218"/>
            <a:ext cx="591185" cy="251460"/>
            <a:chOff x="2595" y="4029"/>
            <a:chExt cx="931" cy="396"/>
          </a:xfrm>
        </p:grpSpPr>
        <p:sp>
          <p:nvSpPr>
            <p:cNvPr id="3" name="椭圆 2"/>
            <p:cNvSpPr/>
            <p:nvPr>
              <p:custDataLst>
                <p:tags r:id="rId9"/>
              </p:custDataLst>
            </p:nvPr>
          </p:nvSpPr>
          <p:spPr>
            <a:xfrm>
              <a:off x="3130" y="4029"/>
              <a:ext cx="397" cy="397"/>
            </a:xfrm>
            <a:prstGeom prst="ellipse">
              <a:avLst/>
            </a:prstGeom>
            <a:solidFill>
              <a:srgbClr val="44669B"/>
            </a:solidFill>
            <a:ln>
              <a:noFill/>
            </a:ln>
          </p:spPr>
          <p:style>
            <a:lnRef idx="2">
              <a:srgbClr val="6096E6">
                <a:shade val="50000"/>
              </a:srgbClr>
            </a:lnRef>
            <a:fillRef idx="1">
              <a:srgbClr val="6096E6"/>
            </a:fillRef>
            <a:effectRef idx="0">
              <a:srgbClr val="6096E6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4" name="椭圆 3"/>
            <p:cNvSpPr/>
            <p:nvPr>
              <p:custDataLst>
                <p:tags r:id="rId10"/>
              </p:custDataLst>
            </p:nvPr>
          </p:nvSpPr>
          <p:spPr>
            <a:xfrm>
              <a:off x="2595" y="4029"/>
              <a:ext cx="397" cy="397"/>
            </a:xfrm>
            <a:prstGeom prst="ellipse">
              <a:avLst/>
            </a:prstGeom>
            <a:solidFill>
              <a:srgbClr val="F98530"/>
            </a:solidFill>
            <a:ln>
              <a:noFill/>
            </a:ln>
          </p:spPr>
          <p:style>
            <a:lnRef idx="2">
              <a:srgbClr val="6096E6">
                <a:shade val="50000"/>
              </a:srgbClr>
            </a:lnRef>
            <a:fillRef idx="1">
              <a:srgbClr val="6096E6"/>
            </a:fillRef>
            <a:effectRef idx="0">
              <a:srgbClr val="6096E6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endParaRPr>
            </a:p>
          </p:txBody>
        </p:sp>
      </p:grpSp>
      <p:sp>
        <p:nvSpPr>
          <p:cNvPr id="97" name="文本框 96"/>
          <p:cNvSpPr txBox="1"/>
          <p:nvPr>
            <p:custDataLst>
              <p:tags r:id="rId11"/>
            </p:custDataLst>
          </p:nvPr>
        </p:nvSpPr>
        <p:spPr>
          <a:xfrm>
            <a:off x="1364615" y="171450"/>
            <a:ext cx="9384665" cy="1476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5000"/>
              </a:lnSpc>
              <a:spcBef>
                <a:spcPct val="0"/>
              </a:spcBef>
              <a:buNone/>
            </a:pPr>
            <a:r>
              <a:rPr lang="en-US" altLang="zh-CN" sz="2800" b="1">
                <a:solidFill>
                  <a:srgbClr val="000000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  </a:t>
            </a:r>
            <a:r>
              <a:rPr lang="en-US" altLang="zh-CN" sz="3600" b="1">
                <a:solidFill>
                  <a:srgbClr val="000000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     </a:t>
            </a:r>
            <a:r>
              <a:rPr lang="zh-CN" sz="3600" b="1">
                <a:solidFill>
                  <a:srgbClr val="000000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我们可以</a:t>
            </a:r>
            <a:r>
              <a:rPr lang="zh-CN" altLang="zh-CN" sz="3600" b="1">
                <a:solidFill>
                  <a:srgbClr val="000000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通过</a:t>
            </a:r>
            <a:r>
              <a:rPr lang="zh-CN" altLang="zh-CN" sz="3600" b="1">
                <a:solidFill>
                  <a:srgbClr val="FF0000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阅读、与人交往、参与有意义的社会活动</a:t>
            </a:r>
            <a:r>
              <a:rPr lang="zh-CN" altLang="zh-CN" sz="3600" b="1">
                <a:solidFill>
                  <a:srgbClr val="000000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等方式获得美好的情感。</a:t>
            </a:r>
          </a:p>
        </p:txBody>
      </p:sp>
      <p:grpSp>
        <p:nvGrpSpPr>
          <p:cNvPr id="5" name="组合 4"/>
          <p:cNvGrpSpPr/>
          <p:nvPr>
            <p:custDataLst>
              <p:tags r:id="rId12"/>
            </p:custDataLst>
          </p:nvPr>
        </p:nvGrpSpPr>
        <p:grpSpPr>
          <a:xfrm>
            <a:off x="687515" y="1839823"/>
            <a:ext cx="3385599" cy="2379861"/>
            <a:chOff x="1035933" y="1798266"/>
            <a:chExt cx="3386667" cy="2379751"/>
          </a:xfrm>
        </p:grpSpPr>
        <p:sp>
          <p:nvSpPr>
            <p:cNvPr id="26" name="文本框 25"/>
            <p:cNvSpPr txBox="1"/>
            <p:nvPr>
              <p:custDataLst>
                <p:tags r:id="rId13"/>
              </p:custDataLst>
            </p:nvPr>
          </p:nvSpPr>
          <p:spPr>
            <a:xfrm>
              <a:off x="1035933" y="3809099"/>
              <a:ext cx="3386667" cy="368918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Tx/>
                <a:buSzTx/>
              </a:pPr>
              <a:r>
                <a:rPr lang="zh-CN" altLang="en-US" sz="2400" b="1">
                  <a:latin typeface="微软雅黑"/>
                  <a:ea typeface="微软雅黑"/>
                </a:rPr>
                <a:t>完成一项自己喜欢的活动</a:t>
              </a:r>
            </a:p>
          </p:txBody>
        </p:sp>
        <p:pic>
          <p:nvPicPr>
            <p:cNvPr id="9" name="图片 8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83242" y="1798266"/>
              <a:ext cx="2773388" cy="1974750"/>
            </a:xfrm>
            <a:prstGeom prst="ellipse">
              <a:avLst/>
            </a:prstGeom>
            <a:ln>
              <a:solidFill>
                <a:srgbClr val="000000"/>
              </a:solidFill>
            </a:ln>
          </p:spPr>
        </p:pic>
      </p:grpSp>
      <p:grpSp>
        <p:nvGrpSpPr>
          <p:cNvPr id="8" name="组合 7"/>
          <p:cNvGrpSpPr/>
          <p:nvPr>
            <p:custDataLst>
              <p:tags r:id="rId16"/>
            </p:custDataLst>
          </p:nvPr>
        </p:nvGrpSpPr>
        <p:grpSpPr>
          <a:xfrm>
            <a:off x="8345760" y="2053235"/>
            <a:ext cx="2772514" cy="2340064"/>
            <a:chOff x="6249081" y="1739360"/>
            <a:chExt cx="2773388" cy="2339955"/>
          </a:xfrm>
        </p:grpSpPr>
        <p:pic>
          <p:nvPicPr>
            <p:cNvPr id="34" name="图片 33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49081" y="1739360"/>
              <a:ext cx="2773388" cy="1974750"/>
            </a:xfrm>
            <a:prstGeom prst="ellipse">
              <a:avLst/>
            </a:prstGeom>
            <a:ln>
              <a:solidFill>
                <a:srgbClr val="000000"/>
              </a:solidFill>
            </a:ln>
          </p:spPr>
        </p:pic>
        <p:sp>
          <p:nvSpPr>
            <p:cNvPr id="39" name="文本框 38"/>
            <p:cNvSpPr txBox="1"/>
            <p:nvPr>
              <p:custDataLst>
                <p:tags r:id="rId19"/>
              </p:custDataLst>
            </p:nvPr>
          </p:nvSpPr>
          <p:spPr>
            <a:xfrm>
              <a:off x="7022125" y="3710397"/>
              <a:ext cx="1567804" cy="368918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微软雅黑"/>
                  <a:ea typeface="微软雅黑"/>
                </a:rPr>
                <a:t>帮助他人</a:t>
              </a:r>
            </a:p>
          </p:txBody>
        </p:sp>
      </p:grpSp>
      <p:grpSp>
        <p:nvGrpSpPr>
          <p:cNvPr id="11" name="组合 10"/>
          <p:cNvGrpSpPr/>
          <p:nvPr>
            <p:custDataLst>
              <p:tags r:id="rId20"/>
            </p:custDataLst>
          </p:nvPr>
        </p:nvGrpSpPr>
        <p:grpSpPr>
          <a:xfrm>
            <a:off x="1944932" y="4432629"/>
            <a:ext cx="8300284" cy="1976457"/>
            <a:chOff x="1620000" y="4441197"/>
            <a:chExt cx="8302901" cy="1976365"/>
          </a:xfrm>
        </p:grpSpPr>
        <p:pic>
          <p:nvPicPr>
            <p:cNvPr id="50" name="图片 49"/>
            <p:cNvPicPr>
              <a:picLocks noChangeAspect="1"/>
            </p:cNvPicPr>
            <p:nvPr>
              <p:custDataLst>
                <p:tags r:id="rId22"/>
              </p:custDataLst>
            </p:nvPr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20000" y="4442813"/>
              <a:ext cx="3190560" cy="1974749"/>
            </a:xfrm>
            <a:prstGeom prst="ellipse">
              <a:avLst/>
            </a:prstGeom>
            <a:ln>
              <a:solidFill>
                <a:srgbClr val="000000"/>
              </a:solidFill>
            </a:ln>
          </p:spPr>
        </p:pic>
        <p:pic>
          <p:nvPicPr>
            <p:cNvPr id="51" name="图片 50"/>
            <p:cNvPicPr>
              <a:picLocks noChangeAspect="1"/>
            </p:cNvPicPr>
            <p:nvPr>
              <p:custDataLst>
                <p:tags r:id="rId24"/>
              </p:custDataLst>
            </p:nvPr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32346" y="4441197"/>
              <a:ext cx="3190555" cy="1974750"/>
            </a:xfrm>
            <a:prstGeom prst="ellipse">
              <a:avLst/>
            </a:prstGeom>
            <a:ln>
              <a:solidFill>
                <a:srgbClr val="000000"/>
              </a:solidFill>
            </a:ln>
          </p:spPr>
        </p:pic>
        <p:sp>
          <p:nvSpPr>
            <p:cNvPr id="40" name="文本框 39"/>
            <p:cNvSpPr txBox="1"/>
            <p:nvPr>
              <p:custDataLst>
                <p:tags r:id="rId25"/>
              </p:custDataLst>
            </p:nvPr>
          </p:nvSpPr>
          <p:spPr>
            <a:xfrm>
              <a:off x="4500360" y="5985517"/>
              <a:ext cx="2959947" cy="368918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微软雅黑"/>
                  <a:ea typeface="微软雅黑"/>
                </a:rPr>
                <a:t>走进博物馆或大自然</a:t>
              </a:r>
            </a:p>
          </p:txBody>
        </p:sp>
      </p:grpSp>
      <p:grpSp>
        <p:nvGrpSpPr>
          <p:cNvPr id="10" name="组合 9"/>
          <p:cNvGrpSpPr/>
          <p:nvPr>
            <p:custDataLst>
              <p:tags r:id="rId26"/>
            </p:custDataLst>
          </p:nvPr>
        </p:nvGrpSpPr>
        <p:grpSpPr>
          <a:xfrm>
            <a:off x="4860692" y="2052666"/>
            <a:ext cx="2083283" cy="3081182"/>
            <a:chOff x="4881714" y="2441183"/>
            <a:chExt cx="2083940" cy="3081039"/>
          </a:xfrm>
        </p:grpSpPr>
        <p:pic>
          <p:nvPicPr>
            <p:cNvPr id="28" name="图片 27"/>
            <p:cNvPicPr>
              <a:picLocks noChangeAspect="1"/>
            </p:cNvPicPr>
            <p:nvPr>
              <p:custDataLst>
                <p:tags r:id="rId28"/>
              </p:custDataLst>
            </p:nvPr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81714" y="2876762"/>
              <a:ext cx="2083940" cy="2645460"/>
            </a:xfrm>
            <a:prstGeom prst="ellipse">
              <a:avLst/>
            </a:prstGeom>
            <a:ln>
              <a:solidFill>
                <a:srgbClr val="000000"/>
              </a:solidFill>
            </a:ln>
          </p:spPr>
        </p:pic>
        <p:sp>
          <p:nvSpPr>
            <p:cNvPr id="30" name="文本框 29"/>
            <p:cNvSpPr txBox="1"/>
            <p:nvPr>
              <p:custDataLst>
                <p:tags r:id="rId29"/>
              </p:custDataLst>
            </p:nvPr>
          </p:nvSpPr>
          <p:spPr>
            <a:xfrm>
              <a:off x="4999840" y="2441183"/>
              <a:ext cx="1965179" cy="368918"/>
            </a:xfrm>
            <a:prstGeom prst="rect">
              <a:avLst/>
            </a:prstGeom>
            <a:noFill/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微软雅黑"/>
                  <a:ea typeface="微软雅黑"/>
                </a:rPr>
                <a:t>欣赏艺术作品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96" b="60912"/>
          <a:stretch>
            <a:fillRect/>
          </a:stretch>
        </p:blipFill>
        <p:spPr>
          <a:xfrm rot="10800000" flipV="1">
            <a:off x="0" y="0"/>
            <a:ext cx="1364615" cy="798195"/>
          </a:xfrm>
          <a:prstGeom prst="rect">
            <a:avLst/>
          </a:prstGeom>
          <a:solidFill>
            <a:srgbClr val="DCE9E5"/>
          </a:solidFill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842" t="55158"/>
          <a:stretch>
            <a:fillRect/>
          </a:stretch>
        </p:blipFill>
        <p:spPr>
          <a:xfrm>
            <a:off x="10869295" y="5531485"/>
            <a:ext cx="1322705" cy="1326515"/>
          </a:xfrm>
          <a:prstGeom prst="rect">
            <a:avLst/>
          </a:prstGeom>
        </p:spPr>
      </p:pic>
      <p:grpSp>
        <p:nvGrpSpPr>
          <p:cNvPr id="2" name="组合 1"/>
          <p:cNvGrpSpPr/>
          <p:nvPr>
            <p:custDataLst>
              <p:tags r:id="rId8"/>
            </p:custDataLst>
          </p:nvPr>
        </p:nvGrpSpPr>
        <p:grpSpPr>
          <a:xfrm>
            <a:off x="476250" y="470218"/>
            <a:ext cx="591185" cy="251460"/>
            <a:chOff x="2595" y="4029"/>
            <a:chExt cx="931" cy="396"/>
          </a:xfrm>
        </p:grpSpPr>
        <p:sp>
          <p:nvSpPr>
            <p:cNvPr id="3" name="椭圆 2"/>
            <p:cNvSpPr/>
            <p:nvPr>
              <p:custDataLst>
                <p:tags r:id="rId9"/>
              </p:custDataLst>
            </p:nvPr>
          </p:nvSpPr>
          <p:spPr>
            <a:xfrm>
              <a:off x="3130" y="4029"/>
              <a:ext cx="397" cy="397"/>
            </a:xfrm>
            <a:prstGeom prst="ellipse">
              <a:avLst/>
            </a:prstGeom>
            <a:solidFill>
              <a:srgbClr val="44669B"/>
            </a:solidFill>
            <a:ln>
              <a:noFill/>
            </a:ln>
          </p:spPr>
          <p:style>
            <a:lnRef idx="2">
              <a:srgbClr val="6096E6">
                <a:shade val="50000"/>
              </a:srgbClr>
            </a:lnRef>
            <a:fillRef idx="1">
              <a:srgbClr val="6096E6"/>
            </a:fillRef>
            <a:effectRef idx="0">
              <a:srgbClr val="6096E6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4" name="椭圆 3"/>
            <p:cNvSpPr/>
            <p:nvPr>
              <p:custDataLst>
                <p:tags r:id="rId10"/>
              </p:custDataLst>
            </p:nvPr>
          </p:nvSpPr>
          <p:spPr>
            <a:xfrm>
              <a:off x="2595" y="4029"/>
              <a:ext cx="397" cy="397"/>
            </a:xfrm>
            <a:prstGeom prst="ellipse">
              <a:avLst/>
            </a:prstGeom>
            <a:solidFill>
              <a:srgbClr val="F98530"/>
            </a:solidFill>
            <a:ln>
              <a:noFill/>
            </a:ln>
          </p:spPr>
          <p:style>
            <a:lnRef idx="2">
              <a:srgbClr val="6096E6">
                <a:shade val="50000"/>
              </a:srgbClr>
            </a:lnRef>
            <a:fillRef idx="1">
              <a:srgbClr val="6096E6"/>
            </a:fillRef>
            <a:effectRef idx="0">
              <a:srgbClr val="6096E6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endParaRPr>
            </a:p>
          </p:txBody>
        </p:sp>
      </p:grpSp>
      <p:pic>
        <p:nvPicPr>
          <p:cNvPr id="5" name="图片 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344" b="94427" l="5342" r="91096">
                        <a14:foregroundMark x1="71507" y1="9713" x2="78493" y2="9395"/>
                        <a14:foregroundMark x1="75342" y1="6529" x2="74795" y2="5573"/>
                        <a14:foregroundMark x1="75479" y1="4936" x2="75342" y2="4936"/>
                        <a14:foregroundMark x1="72740" y1="9554" x2="75068" y2="34236"/>
                        <a14:foregroundMark x1="75068" y1="34236" x2="75068" y2="34236"/>
                        <a14:foregroundMark x1="67260" y1="22134" x2="69589" y2="35669"/>
                        <a14:foregroundMark x1="69589" y1="35669" x2="69589" y2="35669"/>
                        <a14:foregroundMark x1="45068" y1="91720" x2="85890" y2="92994"/>
                        <a14:foregroundMark x1="6849" y1="5255" x2="45479" y2="17038"/>
                        <a14:foregroundMark x1="45479" y1="17038" x2="48356" y2="21178"/>
                        <a14:foregroundMark x1="10274" y1="20701" x2="24384" y2="21815"/>
                        <a14:foregroundMark x1="24384" y1="21815" x2="45342" y2="20541"/>
                        <a14:foregroundMark x1="45342" y1="20541" x2="44110" y2="6051"/>
                        <a14:foregroundMark x1="44110" y1="6051" x2="30548" y2="3503"/>
                        <a14:foregroundMark x1="30548" y1="3503" x2="12329" y2="6369"/>
                        <a14:foregroundMark x1="12329" y1="6369" x2="21370" y2="15764"/>
                        <a14:foregroundMark x1="21370" y1="15764" x2="42192" y2="13376"/>
                        <a14:foregroundMark x1="44795" y1="4777" x2="48904" y2="11465"/>
                        <a14:foregroundMark x1="7671" y1="9395" x2="5616" y2="3981"/>
                        <a14:foregroundMark x1="37534" y1="92834" x2="45890" y2="93153"/>
                        <a14:foregroundMark x1="87534" y1="94427" x2="91096" y2="9315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35950" y="1212850"/>
            <a:ext cx="3956050" cy="3403600"/>
          </a:xfrm>
          <a:prstGeom prst="rect">
            <a:avLst/>
          </a:prstGeom>
        </p:spPr>
      </p:pic>
      <p:sp>
        <p:nvSpPr>
          <p:cNvPr id="6" name="文本框 5"/>
          <p:cNvSpPr txBox="1"/>
          <p:nvPr>
            <p:custDataLst>
              <p:tags r:id="rId14"/>
            </p:custDataLst>
          </p:nvPr>
        </p:nvSpPr>
        <p:spPr>
          <a:xfrm>
            <a:off x="583565" y="1184275"/>
            <a:ext cx="7758430" cy="304609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浩浩代表班级参加年级辩论会，发挥失常，心里很不舒服。他决心扩展自己的阅读范围，加强辩论技能的学习，争取在下一次辩论会中为班级取得好成绩。</a:t>
            </a:r>
          </a:p>
        </p:txBody>
      </p:sp>
      <p:pic>
        <p:nvPicPr>
          <p:cNvPr id="7" name="图形 6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r:embed="rId1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794" y="4692180"/>
            <a:ext cx="1378978" cy="1378978"/>
          </a:xfrm>
          <a:prstGeom prst="rect">
            <a:avLst/>
          </a:prstGeom>
        </p:spPr>
      </p:pic>
      <p:sp>
        <p:nvSpPr>
          <p:cNvPr id="9" name="文本框 8"/>
          <p:cNvSpPr txBox="1"/>
          <p:nvPr>
            <p:custDataLst>
              <p:tags r:id="rId18"/>
            </p:custDataLst>
          </p:nvPr>
        </p:nvSpPr>
        <p:spPr>
          <a:xfrm>
            <a:off x="2447282" y="4230471"/>
            <a:ext cx="6095064" cy="23069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zh-CN" altLang="en-US" sz="3200" b="1">
                <a:latin typeface="微软雅黑"/>
                <a:ea typeface="微软雅黑"/>
              </a:rPr>
              <a:t>浩浩为什么心里不舒服？</a:t>
            </a:r>
            <a:endParaRPr lang="en-US" altLang="zh-CN" sz="3200" b="1">
              <a:latin typeface="微软雅黑"/>
              <a:ea typeface="微软雅黑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zh-CN" altLang="en-US" sz="3200" b="1">
                <a:latin typeface="微软雅黑"/>
                <a:ea typeface="微软雅黑"/>
              </a:rPr>
              <a:t>这是一种什么感受？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zh-CN" altLang="en-US" sz="3200" b="1">
                <a:latin typeface="微软雅黑"/>
                <a:ea typeface="微软雅黑"/>
              </a:rPr>
              <a:t>浩浩这样的感受有什么意义？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96" b="60912"/>
          <a:stretch>
            <a:fillRect/>
          </a:stretch>
        </p:blipFill>
        <p:spPr>
          <a:xfrm rot="10800000" flipV="1">
            <a:off x="0" y="0"/>
            <a:ext cx="1364615" cy="798195"/>
          </a:xfrm>
          <a:prstGeom prst="rect">
            <a:avLst/>
          </a:prstGeom>
          <a:solidFill>
            <a:srgbClr val="DCE9E5"/>
          </a:solidFill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842" t="55158"/>
          <a:stretch>
            <a:fillRect/>
          </a:stretch>
        </p:blipFill>
        <p:spPr>
          <a:xfrm>
            <a:off x="10869295" y="5531485"/>
            <a:ext cx="1322705" cy="1326515"/>
          </a:xfrm>
          <a:prstGeom prst="rect">
            <a:avLst/>
          </a:prstGeom>
        </p:spPr>
      </p:pic>
      <p:grpSp>
        <p:nvGrpSpPr>
          <p:cNvPr id="2" name="组合 1"/>
          <p:cNvGrpSpPr/>
          <p:nvPr>
            <p:custDataLst>
              <p:tags r:id="rId8"/>
            </p:custDataLst>
          </p:nvPr>
        </p:nvGrpSpPr>
        <p:grpSpPr>
          <a:xfrm>
            <a:off x="476250" y="470218"/>
            <a:ext cx="591185" cy="251460"/>
            <a:chOff x="2595" y="4029"/>
            <a:chExt cx="931" cy="396"/>
          </a:xfrm>
        </p:grpSpPr>
        <p:sp>
          <p:nvSpPr>
            <p:cNvPr id="3" name="椭圆 2"/>
            <p:cNvSpPr/>
            <p:nvPr>
              <p:custDataLst>
                <p:tags r:id="rId9"/>
              </p:custDataLst>
            </p:nvPr>
          </p:nvSpPr>
          <p:spPr>
            <a:xfrm>
              <a:off x="3130" y="4029"/>
              <a:ext cx="397" cy="397"/>
            </a:xfrm>
            <a:prstGeom prst="ellipse">
              <a:avLst/>
            </a:prstGeom>
            <a:solidFill>
              <a:srgbClr val="44669B"/>
            </a:solidFill>
            <a:ln>
              <a:noFill/>
            </a:ln>
          </p:spPr>
          <p:style>
            <a:lnRef idx="2">
              <a:srgbClr val="6096E6">
                <a:shade val="50000"/>
              </a:srgbClr>
            </a:lnRef>
            <a:fillRef idx="1">
              <a:srgbClr val="6096E6"/>
            </a:fillRef>
            <a:effectRef idx="0">
              <a:srgbClr val="6096E6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4" name="椭圆 3"/>
            <p:cNvSpPr/>
            <p:nvPr>
              <p:custDataLst>
                <p:tags r:id="rId10"/>
              </p:custDataLst>
            </p:nvPr>
          </p:nvSpPr>
          <p:spPr>
            <a:xfrm>
              <a:off x="2595" y="4029"/>
              <a:ext cx="397" cy="397"/>
            </a:xfrm>
            <a:prstGeom prst="ellipse">
              <a:avLst/>
            </a:prstGeom>
            <a:solidFill>
              <a:srgbClr val="F98530"/>
            </a:solidFill>
            <a:ln>
              <a:noFill/>
            </a:ln>
          </p:spPr>
          <p:style>
            <a:lnRef idx="2">
              <a:srgbClr val="6096E6">
                <a:shade val="50000"/>
              </a:srgbClr>
            </a:lnRef>
            <a:fillRef idx="1">
              <a:srgbClr val="6096E6"/>
            </a:fillRef>
            <a:effectRef idx="0">
              <a:srgbClr val="6096E6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endParaRPr>
            </a:p>
          </p:txBody>
        </p:sp>
      </p:grpSp>
      <p:sp>
        <p:nvSpPr>
          <p:cNvPr id="25" name="1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718310" y="1753235"/>
            <a:ext cx="8517255" cy="2493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121602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742950" indent="-285750" algn="l" defTabSz="121602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121602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121602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121602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971800" indent="-2286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429000" indent="-2286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886200" indent="-2286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L="0" marR="0" lvl="0" indent="0" algn="l" defTabSz="1216025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rPr>
              <a:t> 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rPr>
              <a:t>     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+mn-ea"/>
                <a:sym typeface="+mn-lt"/>
              </a:rPr>
              <a:t>我们的生活并不总是一帆风顺的，难免会遇到波澜；情感体验并不总是正面的、积极的，也可能是负面的、消极的。</a:t>
            </a:r>
          </a:p>
        </p:txBody>
      </p:sp>
      <p:pic>
        <p:nvPicPr>
          <p:cNvPr id="96258" name="图片 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545705" y="4177030"/>
            <a:ext cx="4676775" cy="268097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https://d.book118.com/125210003243011110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0306"/>
</p:tagLst>
</file>

<file path=ppt/tags/tag2.xml><?xml version="1.0" encoding="utf-8"?>
<p:tagLst xmlns:p="http://schemas.openxmlformats.org/presentationml/2006/main">
  <p:tag name="AS_UNIQUEID" val="10307"/>
</p:tagLst>
</file>

<file path=ppt/tags/tag3.xml><?xml version="1.0" encoding="utf-8"?>
<p:tagLst xmlns:p="http://schemas.openxmlformats.org/presentationml/2006/main">
  <p:tag name="AS_UNIQUEID" val="10308"/>
</p:tagLst>
</file>

<file path=ppt/tags/tag4.xml><?xml version="1.0" encoding="utf-8"?>
<p:tagLst xmlns:p="http://schemas.openxmlformats.org/presentationml/2006/main">
  <p:tag name="AS_UNIQUEID" val="10309"/>
</p:tagLst>
</file>

<file path=ppt/tags/tag5.xml><?xml version="1.0" encoding="utf-8"?>
<p:tagLst xmlns:p="http://schemas.openxmlformats.org/presentationml/2006/main">
  <p:tag name="AS_UNIQUEID" val="10310"/>
</p:tagLst>
</file>

<file path=ppt/tags/tag6.xml><?xml version="1.0" encoding="utf-8"?>
<p:tagLst xmlns:p="http://schemas.openxmlformats.org/presentationml/2006/main">
  <p:tag name="AS_UNIQUEID" val="10311"/>
</p:tagLst>
</file>

<file path=ppt/tags/tag7.xml><?xml version="1.0" encoding="utf-8"?>
<p:tagLst xmlns:p="http://schemas.openxmlformats.org/presentationml/2006/main">
  <p:tag name="AS_UNIQUEID" val="10312"/>
</p:tagLst>
</file>

<file path=ppt/tags/tag8.xml><?xml version="1.0" encoding="utf-8"?>
<p:tagLst xmlns:p="http://schemas.openxmlformats.org/presentationml/2006/main">
  <p:tag name="AS_UNIQUEID" val="10313"/>
</p:tagLst>
</file>

<file path=ppt/tags/tag9.xml><?xml version="1.0" encoding="utf-8"?>
<p:tagLst xmlns:p="http://schemas.openxmlformats.org/presentationml/2006/main">
  <p:tag name="AS_UNIQUEID" val="10314"/>
</p:tagLst>
</file>

<file path=ppt/tags/tag10.xml><?xml version="1.0" encoding="utf-8"?>
<p:tagLst xmlns:p="http://schemas.openxmlformats.org/presentationml/2006/main">
  <p:tag name="AS_UNIQUEID" val="10315"/>
</p:tagLst>
</file>

<file path=ppt/tags/tag11.xml><?xml version="1.0" encoding="utf-8"?>
<p:tagLst xmlns:p="http://schemas.openxmlformats.org/presentationml/2006/main">
  <p:tag name="AS_UNIQUEID" val="10316"/>
</p:tagLst>
</file>

<file path=ppt/tags/tag12.xml><?xml version="1.0" encoding="utf-8"?>
<p:tagLst xmlns:p="http://schemas.openxmlformats.org/presentationml/2006/main">
  <p:tag name="AS_UNIQUEID" val="10317"/>
</p:tagLst>
</file>

<file path=ppt/tags/tag13.xml><?xml version="1.0" encoding="utf-8"?>
<p:tagLst xmlns:p="http://schemas.openxmlformats.org/presentationml/2006/main">
  <p:tag name="AS_UNIQUEID" val="10318"/>
</p:tagLst>
</file>

<file path=ppt/tags/tag14.xml><?xml version="1.0" encoding="utf-8"?>
<p:tagLst xmlns:p="http://schemas.openxmlformats.org/presentationml/2006/main">
  <p:tag name="AS_UNIQUEID" val="10319"/>
</p:tagLst>
</file>

<file path=ppt/tags/tag15.xml><?xml version="1.0" encoding="utf-8"?>
<p:tagLst xmlns:p="http://schemas.openxmlformats.org/presentationml/2006/main">
  <p:tag name="AS_UNIQUEID" val="10320"/>
</p:tagLst>
</file>

<file path=ppt/tags/tag16.xml><?xml version="1.0" encoding="utf-8"?>
<p:tagLst xmlns:p="http://schemas.openxmlformats.org/presentationml/2006/main">
  <p:tag name="AS_UNIQUEID" val="10321"/>
</p:tagLst>
</file>

<file path=ppt/tags/tag17.xml><?xml version="1.0" encoding="utf-8"?>
<p:tagLst xmlns:p="http://schemas.openxmlformats.org/presentationml/2006/main">
  <p:tag name="AS_UNIQUEID" val="10322"/>
</p:tagLst>
</file>

<file path=ppt/tags/tag18.xml><?xml version="1.0" encoding="utf-8"?>
<p:tagLst xmlns:p="http://schemas.openxmlformats.org/presentationml/2006/main">
  <p:tag name="AS_UNIQUEID" val="10323"/>
</p:tagLst>
</file>

<file path=ppt/tags/tag19.xml><?xml version="1.0" encoding="utf-8"?>
<p:tagLst xmlns:p="http://schemas.openxmlformats.org/presentationml/2006/main">
  <p:tag name="AS_UNIQUEID" val="10324"/>
</p:tagLst>
</file>

<file path=ppt/tags/tag20.xml><?xml version="1.0" encoding="utf-8"?>
<p:tagLst xmlns:p="http://schemas.openxmlformats.org/presentationml/2006/main">
  <p:tag name="AS_UNIQUEID" val="10325"/>
</p:tagLst>
</file>

<file path=ppt/tags/tag21.xml><?xml version="1.0" encoding="utf-8"?>
<p:tagLst xmlns:p="http://schemas.openxmlformats.org/presentationml/2006/main">
  <p:tag name="AS_UNIQUEID" val="10326"/>
</p:tagLst>
</file>

<file path=ppt/tags/tag22.xml><?xml version="1.0" encoding="utf-8"?>
<p:tagLst xmlns:p="http://schemas.openxmlformats.org/presentationml/2006/main">
  <p:tag name="AS_UNIQUEID" val="10327"/>
</p:tagLst>
</file>

<file path=ppt/tags/tag23.xml><?xml version="1.0" encoding="utf-8"?>
<p:tagLst xmlns:p="http://schemas.openxmlformats.org/presentationml/2006/main">
  <p:tag name="AS_UNIQUEID" val="10328"/>
</p:tagLst>
</file>

<file path=ppt/tags/tag24.xml><?xml version="1.0" encoding="utf-8"?>
<p:tagLst xmlns:p="http://schemas.openxmlformats.org/presentationml/2006/main">
  <p:tag name="AS_UNIQUEID" val="10329"/>
</p:tagLst>
</file>

<file path=ppt/tags/tag25.xml><?xml version="1.0" encoding="utf-8"?>
<p:tagLst xmlns:p="http://schemas.openxmlformats.org/presentationml/2006/main">
  <p:tag name="AS_UNIQUEID" val="10330"/>
</p:tagLst>
</file>

<file path=ppt/tags/tag26.xml><?xml version="1.0" encoding="utf-8"?>
<p:tagLst xmlns:p="http://schemas.openxmlformats.org/presentationml/2006/main">
  <p:tag name="AS_UNIQUEID" val="10331"/>
</p:tagLst>
</file>

<file path=ppt/tags/tag27.xml><?xml version="1.0" encoding="utf-8"?>
<p:tagLst xmlns:p="http://schemas.openxmlformats.org/presentationml/2006/main">
  <p:tag name="AS_UNIQUEID" val="10332"/>
</p:tagLst>
</file>

<file path=ppt/tags/tag28.xml><?xml version="1.0" encoding="utf-8"?>
<p:tagLst xmlns:p="http://schemas.openxmlformats.org/presentationml/2006/main">
  <p:tag name="AS_UNIQUEID" val="10333"/>
</p:tagLst>
</file>

<file path=ppt/tags/tag29.xml><?xml version="1.0" encoding="utf-8"?>
<p:tagLst xmlns:p="http://schemas.openxmlformats.org/presentationml/2006/main">
  <p:tag name="AS_UNIQUEID" val="10334"/>
</p:tagLst>
</file>

<file path=ppt/tags/tag30.xml><?xml version="1.0" encoding="utf-8"?>
<p:tagLst xmlns:p="http://schemas.openxmlformats.org/presentationml/2006/main">
  <p:tag name="AS_UNIQUEID" val="10335"/>
</p:tagLst>
</file>

<file path=ppt/tags/tag31.xml><?xml version="1.0" encoding="utf-8"?>
<p:tagLst xmlns:p="http://schemas.openxmlformats.org/presentationml/2006/main">
  <p:tag name="AS_UNIQUEID" val="10336"/>
</p:tagLst>
</file>

<file path=ppt/tags/tag32.xml><?xml version="1.0" encoding="utf-8"?>
<p:tagLst xmlns:p="http://schemas.openxmlformats.org/presentationml/2006/main">
  <p:tag name="AS_UNIQUEID" val="10337"/>
</p:tagLst>
</file>

<file path=ppt/tags/tag33.xml><?xml version="1.0" encoding="utf-8"?>
<p:tagLst xmlns:p="http://schemas.openxmlformats.org/presentationml/2006/main">
  <p:tag name="AS_UNIQUEID" val="10338"/>
</p:tagLst>
</file>

<file path=ppt/tags/tag34.xml><?xml version="1.0" encoding="utf-8"?>
<p:tagLst xmlns:p="http://schemas.openxmlformats.org/presentationml/2006/main">
  <p:tag name="AS_UNIQUEID" val="10339"/>
</p:tagLst>
</file>

<file path=ppt/tags/tag35.xml><?xml version="1.0" encoding="utf-8"?>
<p:tagLst xmlns:p="http://schemas.openxmlformats.org/presentationml/2006/main">
  <p:tag name="AS_UNIQUEID" val="10340"/>
</p:tagLst>
</file>

<file path=ppt/tags/tag36.xml><?xml version="1.0" encoding="utf-8"?>
<p:tagLst xmlns:p="http://schemas.openxmlformats.org/presentationml/2006/main">
  <p:tag name="AS_UNIQUEID" val="10341"/>
</p:tagLst>
</file>

<file path=ppt/tags/tag37.xml><?xml version="1.0" encoding="utf-8"?>
<p:tagLst xmlns:p="http://schemas.openxmlformats.org/presentationml/2006/main">
  <p:tag name="AS_UNIQUEID" val="10342"/>
</p:tagLst>
</file>

<file path=ppt/tags/tag38.xml><?xml version="1.0" encoding="utf-8"?>
<p:tagLst xmlns:p="http://schemas.openxmlformats.org/presentationml/2006/main">
  <p:tag name="AS_UNIQUEID" val="10343"/>
</p:tagLst>
</file>

<file path=ppt/tags/tag39.xml><?xml version="1.0" encoding="utf-8"?>
<p:tagLst xmlns:p="http://schemas.openxmlformats.org/presentationml/2006/main">
  <p:tag name="AS_UNIQUEID" val="10344"/>
</p:tagLst>
</file>

<file path=ppt/tags/tag40.xml><?xml version="1.0" encoding="utf-8"?>
<p:tagLst xmlns:p="http://schemas.openxmlformats.org/presentationml/2006/main">
  <p:tag name="AS_UNIQUEID" val="10345"/>
</p:tagLst>
</file>

<file path=ppt/tags/tag41.xml><?xml version="1.0" encoding="utf-8"?>
<p:tagLst xmlns:p="http://schemas.openxmlformats.org/presentationml/2006/main">
  <p:tag name="AS_UNIQUEID" val="10346"/>
</p:tagLst>
</file>

<file path=ppt/tags/tag42.xml><?xml version="1.0" encoding="utf-8"?>
<p:tagLst xmlns:p="http://schemas.openxmlformats.org/presentationml/2006/main">
  <p:tag name="AS_UNIQUEID" val="10347"/>
</p:tagLst>
</file>

<file path=ppt/tags/tag43.xml><?xml version="1.0" encoding="utf-8"?>
<p:tagLst xmlns:p="http://schemas.openxmlformats.org/presentationml/2006/main">
  <p:tag name="AS_UNIQUEID" val="10348"/>
</p:tagLst>
</file>

<file path=ppt/tags/tag44.xml><?xml version="1.0" encoding="utf-8"?>
<p:tagLst xmlns:p="http://schemas.openxmlformats.org/presentationml/2006/main">
  <p:tag name="AS_UNIQUEID" val="10349"/>
</p:tagLst>
</file>

<file path=ppt/tags/tag45.xml><?xml version="1.0" encoding="utf-8"?>
<p:tagLst xmlns:p="http://schemas.openxmlformats.org/presentationml/2006/main">
  <p:tag name="AS_UNIQUEID" val="10350"/>
</p:tagLst>
</file>

<file path=ppt/tags/tag46.xml><?xml version="1.0" encoding="utf-8"?>
<p:tagLst xmlns:p="http://schemas.openxmlformats.org/presentationml/2006/main">
  <p:tag name="AS_UNIQUEID" val="10351"/>
</p:tagLst>
</file>

<file path=ppt/tags/tag47.xml><?xml version="1.0" encoding="utf-8"?>
<p:tagLst xmlns:p="http://schemas.openxmlformats.org/presentationml/2006/main">
  <p:tag name="AS_UNIQUEID" val="10352"/>
</p:tagLst>
</file>

<file path=ppt/tags/tag48.xml><?xml version="1.0" encoding="utf-8"?>
<p:tagLst xmlns:p="http://schemas.openxmlformats.org/presentationml/2006/main">
  <p:tag name="AS_UNIQUEID" val="10353"/>
</p:tagLst>
</file>

<file path=ppt/tags/tag49.xml><?xml version="1.0" encoding="utf-8"?>
<p:tagLst xmlns:p="http://schemas.openxmlformats.org/presentationml/2006/main">
  <p:tag name="AS_UNIQUEID" val="10354"/>
</p:tagLst>
</file>

<file path=ppt/tags/tag50.xml><?xml version="1.0" encoding="utf-8"?>
<p:tagLst xmlns:p="http://schemas.openxmlformats.org/presentationml/2006/main">
  <p:tag name="AS_UNIQUEID" val="10355"/>
</p:tagLst>
</file>

<file path=ppt/tags/tag51.xml><?xml version="1.0" encoding="utf-8"?>
<p:tagLst xmlns:p="http://schemas.openxmlformats.org/presentationml/2006/main">
  <p:tag name="AS_UNIQUEID" val="10356"/>
</p:tagLst>
</file>

<file path=ppt/tags/tag52.xml><?xml version="1.0" encoding="utf-8"?>
<p:tagLst xmlns:p="http://schemas.openxmlformats.org/presentationml/2006/main">
  <p:tag name="AS_UNIQUEID" val="10357"/>
</p:tagLst>
</file>

<file path=ppt/tags/tag53.xml><?xml version="1.0" encoding="utf-8"?>
<p:tagLst xmlns:p="http://schemas.openxmlformats.org/presentationml/2006/main">
  <p:tag name="AS_UNIQUEID" val="10358"/>
</p:tagLst>
</file>

<file path=ppt/tags/tag54.xml><?xml version="1.0" encoding="utf-8"?>
<p:tagLst xmlns:p="http://schemas.openxmlformats.org/presentationml/2006/main">
  <p:tag name="AS_UNIQUEID" val="10359"/>
</p:tagLst>
</file>

<file path=ppt/tags/tag55.xml><?xml version="1.0" encoding="utf-8"?>
<p:tagLst xmlns:p="http://schemas.openxmlformats.org/presentationml/2006/main">
  <p:tag name="AS_UNIQUEID" val="10360"/>
</p:tagLst>
</file>

<file path=ppt/tags/tag56.xml><?xml version="1.0" encoding="utf-8"?>
<p:tagLst xmlns:p="http://schemas.openxmlformats.org/presentationml/2006/main">
  <p:tag name="AS_UNIQUEID" val="10361"/>
</p:tagLst>
</file>

<file path=ppt/tags/tag57.xml><?xml version="1.0" encoding="utf-8"?>
<p:tagLst xmlns:p="http://schemas.openxmlformats.org/presentationml/2006/main">
  <p:tag name="AS_UNIQUEID" val="10362"/>
</p:tagLst>
</file>

<file path=ppt/tags/tag58.xml><?xml version="1.0" encoding="utf-8"?>
<p:tagLst xmlns:p="http://schemas.openxmlformats.org/presentationml/2006/main">
  <p:tag name="AS_UNIQUEID" val="10363"/>
</p:tagLst>
</file>

<file path=ppt/tags/tag59.xml><?xml version="1.0" encoding="utf-8"?>
<p:tagLst xmlns:p="http://schemas.openxmlformats.org/presentationml/2006/main">
  <p:tag name="AS_UNIQUEID" val="10364"/>
</p:tagLst>
</file>

<file path=ppt/tags/tag60.xml><?xml version="1.0" encoding="utf-8"?>
<p:tagLst xmlns:p="http://schemas.openxmlformats.org/presentationml/2006/main">
  <p:tag name="AS_UNIQUEID" val="10365"/>
</p:tagLst>
</file>

<file path=ppt/tags/tag61.xml><?xml version="1.0" encoding="utf-8"?>
<p:tagLst xmlns:p="http://schemas.openxmlformats.org/presentationml/2006/main">
  <p:tag name="AS_UNIQUEID" val="10366"/>
</p:tagLst>
</file>

<file path=ppt/tags/tag62.xml><?xml version="1.0" encoding="utf-8"?>
<p:tagLst xmlns:p="http://schemas.openxmlformats.org/presentationml/2006/main">
  <p:tag name="AS_UNIQUEID" val="10367"/>
</p:tagLst>
</file>

<file path=ppt/tags/tag63.xml><?xml version="1.0" encoding="utf-8"?>
<p:tagLst xmlns:p="http://schemas.openxmlformats.org/presentationml/2006/main">
  <p:tag name="AS_UNIQUEID" val="10368"/>
</p:tagLst>
</file>

<file path=ppt/tags/tag64.xml><?xml version="1.0" encoding="utf-8"?>
<p:tagLst xmlns:p="http://schemas.openxmlformats.org/presentationml/2006/main">
  <p:tag name="AS_UNIQUEID" val="10369"/>
</p:tagLst>
</file>

<file path=ppt/tags/tag65.xml><?xml version="1.0" encoding="utf-8"?>
<p:tagLst xmlns:p="http://schemas.openxmlformats.org/presentationml/2006/main">
  <p:tag name="AS_UNIQUEID" val="10370"/>
</p:tagLst>
</file>

<file path=ppt/tags/tag66.xml><?xml version="1.0" encoding="utf-8"?>
<p:tagLst xmlns:p="http://schemas.openxmlformats.org/presentationml/2006/main">
  <p:tag name="AS_UNIQUEID" val="10371"/>
</p:tagLst>
</file>

<file path=ppt/tags/tag67.xml><?xml version="1.0" encoding="utf-8"?>
<p:tagLst xmlns:p="http://schemas.openxmlformats.org/presentationml/2006/main">
  <p:tag name="AS_UNIQUEID" val="10372"/>
</p:tagLst>
</file>

<file path=ppt/tags/tag68.xml><?xml version="1.0" encoding="utf-8"?>
<p:tagLst xmlns:p="http://schemas.openxmlformats.org/presentationml/2006/main">
  <p:tag name="AS_UNIQUEID" val="10373"/>
</p:tagLst>
</file>

<file path=ppt/tags/tag69.xml><?xml version="1.0" encoding="utf-8"?>
<p:tagLst xmlns:p="http://schemas.openxmlformats.org/presentationml/2006/main">
  <p:tag name="AS_UNIQUEID" val="10374"/>
</p:tagLst>
</file>

<file path=ppt/tags/tag70.xml><?xml version="1.0" encoding="utf-8"?>
<p:tagLst xmlns:p="http://schemas.openxmlformats.org/presentationml/2006/main">
  <p:tag name="AS_UNIQUEID" val="10375"/>
</p:tagLst>
</file>

<file path=ppt/tags/tag71.xml><?xml version="1.0" encoding="utf-8"?>
<p:tagLst xmlns:p="http://schemas.openxmlformats.org/presentationml/2006/main">
  <p:tag name="AS_UNIQUEID" val="10376"/>
</p:tagLst>
</file>

<file path=ppt/tags/tag72.xml><?xml version="1.0" encoding="utf-8"?>
<p:tagLst xmlns:p="http://schemas.openxmlformats.org/presentationml/2006/main">
  <p:tag name="AS_UNIQUEID" val="10377"/>
</p:tagLst>
</file>

<file path=ppt/tags/tag73.xml><?xml version="1.0" encoding="utf-8"?>
<p:tagLst xmlns:p="http://schemas.openxmlformats.org/presentationml/2006/main">
  <p:tag name="AS_UNIQUEID" val="10378"/>
</p:tagLst>
</file>

<file path=ppt/tags/tag74.xml><?xml version="1.0" encoding="utf-8"?>
<p:tagLst xmlns:p="http://schemas.openxmlformats.org/presentationml/2006/main">
  <p:tag name="AS_UNIQUEID" val="10379"/>
</p:tagLst>
</file>

<file path=ppt/tags/tag75.xml><?xml version="1.0" encoding="utf-8"?>
<p:tagLst xmlns:p="http://schemas.openxmlformats.org/presentationml/2006/main">
  <p:tag name="AS_UNIQUEID" val="10380"/>
</p:tagLst>
</file>

<file path=ppt/tags/tag76.xml><?xml version="1.0" encoding="utf-8"?>
<p:tagLst xmlns:p="http://schemas.openxmlformats.org/presentationml/2006/main">
  <p:tag name="AS_UNIQUEID" val="10276"/>
</p:tagLst>
</file>

<file path=ppt/tags/tag77.xml><?xml version="1.0" encoding="utf-8"?>
<p:tagLst xmlns:p="http://schemas.openxmlformats.org/presentationml/2006/main">
  <p:tag name="AS_UNIQUEID" val="9956"/>
</p:tagLst>
</file>

<file path=ppt/tags/tag78.xml><?xml version="1.0" encoding="utf-8"?>
<p:tagLst xmlns:p="http://schemas.openxmlformats.org/presentationml/2006/main">
  <p:tag name="AS_UNIQUEID" val="9957"/>
</p:tagLst>
</file>

<file path=ppt/tags/tag79.xml><?xml version="1.0" encoding="utf-8"?>
<p:tagLst xmlns:p="http://schemas.openxmlformats.org/presentationml/2006/main">
  <p:tag name="AS_UNIQUEID" val="9958"/>
</p:tagLst>
</file>

<file path=ppt/tags/tag80.xml><?xml version="1.0" encoding="utf-8"?>
<p:tagLst xmlns:p="http://schemas.openxmlformats.org/presentationml/2006/main">
  <p:tag name="AS_UNIQUEID" val="9959"/>
</p:tagLst>
</file>

<file path=ppt/tags/tag81.xml><?xml version="1.0" encoding="utf-8"?>
<p:tagLst xmlns:p="http://schemas.openxmlformats.org/presentationml/2006/main">
  <p:tag name="AS_UNIQUEID" val="9960"/>
</p:tagLst>
</file>

<file path=ppt/tags/tag82.xml><?xml version="1.0" encoding="utf-8"?>
<p:tagLst xmlns:p="http://schemas.openxmlformats.org/presentationml/2006/main">
  <p:tag name="AS_UNIQUEID" val="10277"/>
</p:tagLst>
</file>

<file path=ppt/tags/tag83.xml><?xml version="1.0" encoding="utf-8"?>
<p:tagLst xmlns:p="http://schemas.openxmlformats.org/presentationml/2006/main">
  <p:tag name="AS_UNIQUEID" val="9962"/>
</p:tagLst>
</file>

<file path=ppt/tags/tag84.xml><?xml version="1.0" encoding="utf-8"?>
<p:tagLst xmlns:p="http://schemas.openxmlformats.org/presentationml/2006/main">
  <p:tag name="AS_UNIQUEID" val="9963"/>
</p:tagLst>
</file>

<file path=ppt/tags/tag85.xml><?xml version="1.0" encoding="utf-8"?>
<p:tagLst xmlns:p="http://schemas.openxmlformats.org/presentationml/2006/main">
  <p:tag name="AS_UNIQUEID" val="9964"/>
</p:tagLst>
</file>

<file path=ppt/tags/tag86.xml><?xml version="1.0" encoding="utf-8"?>
<p:tagLst xmlns:p="http://schemas.openxmlformats.org/presentationml/2006/main">
  <p:tag name="AS_UNIQUEID" val="9965"/>
</p:tagLst>
</file>

<file path=ppt/tags/tag87.xml><?xml version="1.0" encoding="utf-8"?>
<p:tagLst xmlns:p="http://schemas.openxmlformats.org/presentationml/2006/main">
  <p:tag name="AS_UNIQUEID" val="9966"/>
</p:tagLst>
</file>

<file path=ppt/tags/tag88.xml><?xml version="1.0" encoding="utf-8"?>
<p:tagLst xmlns:p="http://schemas.openxmlformats.org/presentationml/2006/main">
  <p:tag name="AS_UNIQUEID" val="10278"/>
</p:tagLst>
</file>

<file path=ppt/tags/tag89.xml><?xml version="1.0" encoding="utf-8"?>
<p:tagLst xmlns:p="http://schemas.openxmlformats.org/presentationml/2006/main">
  <p:tag name="AS_UNIQUEID" val="9968"/>
</p:tagLst>
</file>

<file path=ppt/tags/tag90.xml><?xml version="1.0" encoding="utf-8"?>
<p:tagLst xmlns:p="http://schemas.openxmlformats.org/presentationml/2006/main">
  <p:tag name="AS_UNIQUEID" val="9969"/>
</p:tagLst>
</file>

<file path=ppt/tags/tag91.xml><?xml version="1.0" encoding="utf-8"?>
<p:tagLst xmlns:p="http://schemas.openxmlformats.org/presentationml/2006/main">
  <p:tag name="AS_UNIQUEID" val="9970"/>
</p:tagLst>
</file>

<file path=ppt/tags/tag92.xml><?xml version="1.0" encoding="utf-8"?>
<p:tagLst xmlns:p="http://schemas.openxmlformats.org/presentationml/2006/main">
  <p:tag name="AS_UNIQUEID" val="9971"/>
</p:tagLst>
</file>

<file path=ppt/tags/tag93.xml><?xml version="1.0" encoding="utf-8"?>
<p:tagLst xmlns:p="http://schemas.openxmlformats.org/presentationml/2006/main">
  <p:tag name="AS_UNIQUEID" val="9972"/>
</p:tagLst>
</file>

<file path=ppt/tags/tag94.xml><?xml version="1.0" encoding="utf-8"?>
<p:tagLst xmlns:p="http://schemas.openxmlformats.org/presentationml/2006/main">
  <p:tag name="AS_UNIQUEID" val="10279"/>
</p:tagLst>
</file>

<file path=ppt/tags/tag95.xml><?xml version="1.0" encoding="utf-8"?>
<p:tagLst xmlns:p="http://schemas.openxmlformats.org/presentationml/2006/main">
  <p:tag name="AS_UNIQUEID" val="9974"/>
</p:tagLst>
</file>

<file path=ppt/tags/tag96.xml><?xml version="1.0" encoding="utf-8"?>
<p:tagLst xmlns:p="http://schemas.openxmlformats.org/presentationml/2006/main">
  <p:tag name="AS_UNIQUEID" val="9975"/>
</p:tagLst>
</file>

<file path=ppt/tags/tag97.xml><?xml version="1.0" encoding="utf-8"?>
<p:tagLst xmlns:p="http://schemas.openxmlformats.org/presentationml/2006/main">
  <p:tag name="AS_UNIQUEID" val="9976"/>
</p:tagLst>
</file>

<file path=ppt/tags/tag98.xml><?xml version="1.0" encoding="utf-8"?>
<p:tagLst xmlns:p="http://schemas.openxmlformats.org/presentationml/2006/main">
  <p:tag name="AS_UNIQUEID" val="9977"/>
</p:tagLst>
</file>

<file path=ppt/tags/tag99.xml><?xml version="1.0" encoding="utf-8"?>
<p:tagLst xmlns:p="http://schemas.openxmlformats.org/presentationml/2006/main">
  <p:tag name="AS_UNIQUEID" val="9978"/>
</p:tagLst>
</file>

<file path=ppt/tags/tag100.xml><?xml version="1.0" encoding="utf-8"?>
<p:tagLst xmlns:p="http://schemas.openxmlformats.org/presentationml/2006/main">
  <p:tag name="AS_UNIQUEID" val="9979"/>
</p:tagLst>
</file>

<file path=ppt/tags/tag101.xml><?xml version="1.0" encoding="utf-8"?>
<p:tagLst xmlns:p="http://schemas.openxmlformats.org/presentationml/2006/main">
  <p:tag name="AS_UNIQUEID" val="10280"/>
</p:tagLst>
</file>

<file path=ppt/tags/tag102.xml><?xml version="1.0" encoding="utf-8"?>
<p:tagLst xmlns:p="http://schemas.openxmlformats.org/presentationml/2006/main">
  <p:tag name="AS_UNIQUEID" val="9981"/>
</p:tagLst>
</file>

<file path=ppt/tags/tag103.xml><?xml version="1.0" encoding="utf-8"?>
<p:tagLst xmlns:p="http://schemas.openxmlformats.org/presentationml/2006/main">
  <p:tag name="AS_UNIQUEID" val="9982"/>
</p:tagLst>
</file>

<file path=ppt/tags/tag104.xml><?xml version="1.0" encoding="utf-8"?>
<p:tagLst xmlns:p="http://schemas.openxmlformats.org/presentationml/2006/main">
  <p:tag name="AS_UNIQUEID" val="9983"/>
</p:tagLst>
</file>

<file path=ppt/tags/tag105.xml><?xml version="1.0" encoding="utf-8"?>
<p:tagLst xmlns:p="http://schemas.openxmlformats.org/presentationml/2006/main">
  <p:tag name="AS_UNIQUEID" val="9984"/>
</p:tagLst>
</file>

<file path=ppt/tags/tag106.xml><?xml version="1.0" encoding="utf-8"?>
<p:tagLst xmlns:p="http://schemas.openxmlformats.org/presentationml/2006/main">
  <p:tag name="AS_UNIQUEID" val="9985"/>
</p:tagLst>
</file>

<file path=ppt/tags/tag107.xml><?xml version="1.0" encoding="utf-8"?>
<p:tagLst xmlns:p="http://schemas.openxmlformats.org/presentationml/2006/main">
  <p:tag name="AS_UNIQUEID" val="9986"/>
</p:tagLst>
</file>

<file path=ppt/tags/tag108.xml><?xml version="1.0" encoding="utf-8"?>
<p:tagLst xmlns:p="http://schemas.openxmlformats.org/presentationml/2006/main">
  <p:tag name="AS_UNIQUEID" val="9987"/>
</p:tagLst>
</file>

<file path=ppt/tags/tag109.xml><?xml version="1.0" encoding="utf-8"?>
<p:tagLst xmlns:p="http://schemas.openxmlformats.org/presentationml/2006/main">
  <p:tag name="AS_UNIQUEID" val="9988"/>
</p:tagLst>
</file>

<file path=ppt/tags/tag110.xml><?xml version="1.0" encoding="utf-8"?>
<p:tagLst xmlns:p="http://schemas.openxmlformats.org/presentationml/2006/main">
  <p:tag name="AS_UNIQUEID" val="10281"/>
</p:tagLst>
</file>

<file path=ppt/tags/tag111.xml><?xml version="1.0" encoding="utf-8"?>
<p:tagLst xmlns:p="http://schemas.openxmlformats.org/presentationml/2006/main">
  <p:tag name="AS_UNIQUEID" val="9990"/>
</p:tagLst>
</file>

<file path=ppt/tags/tag112.xml><?xml version="1.0" encoding="utf-8"?>
<p:tagLst xmlns:p="http://schemas.openxmlformats.org/presentationml/2006/main">
  <p:tag name="AS_UNIQUEID" val="9991"/>
</p:tagLst>
</file>

<file path=ppt/tags/tag113.xml><?xml version="1.0" encoding="utf-8"?>
<p:tagLst xmlns:p="http://schemas.openxmlformats.org/presentationml/2006/main">
  <p:tag name="AS_UNIQUEID" val="9992"/>
</p:tagLst>
</file>

<file path=ppt/tags/tag114.xml><?xml version="1.0" encoding="utf-8"?>
<p:tagLst xmlns:p="http://schemas.openxmlformats.org/presentationml/2006/main">
  <p:tag name="AS_UNIQUEID" val="9993"/>
</p:tagLst>
</file>

<file path=ppt/tags/tag115.xml><?xml version="1.0" encoding="utf-8"?>
<p:tagLst xmlns:p="http://schemas.openxmlformats.org/presentationml/2006/main">
  <p:tag name="AS_UNIQUEID" val="10282"/>
</p:tagLst>
</file>

<file path=ppt/tags/tag116.xml><?xml version="1.0" encoding="utf-8"?>
<p:tagLst xmlns:p="http://schemas.openxmlformats.org/presentationml/2006/main">
  <p:tag name="AS_UNIQUEID" val="9995"/>
</p:tagLst>
</file>

<file path=ppt/tags/tag117.xml><?xml version="1.0" encoding="utf-8"?>
<p:tagLst xmlns:p="http://schemas.openxmlformats.org/presentationml/2006/main">
  <p:tag name="AS_UNIQUEID" val="9996"/>
</p:tagLst>
</file>

<file path=ppt/tags/tag118.xml><?xml version="1.0" encoding="utf-8"?>
<p:tagLst xmlns:p="http://schemas.openxmlformats.org/presentationml/2006/main">
  <p:tag name="AS_UNIQUEID" val="9997"/>
</p:tagLst>
</file>

<file path=ppt/tags/tag119.xml><?xml version="1.0" encoding="utf-8"?>
<p:tagLst xmlns:p="http://schemas.openxmlformats.org/presentationml/2006/main">
  <p:tag name="AS_UNIQUEID" val="10283"/>
</p:tagLst>
</file>

<file path=ppt/tags/tag120.xml><?xml version="1.0" encoding="utf-8"?>
<p:tagLst xmlns:p="http://schemas.openxmlformats.org/presentationml/2006/main">
  <p:tag name="AS_UNIQUEID" val="9999"/>
</p:tagLst>
</file>

<file path=ppt/tags/tag121.xml><?xml version="1.0" encoding="utf-8"?>
<p:tagLst xmlns:p="http://schemas.openxmlformats.org/presentationml/2006/main">
  <p:tag name="AS_UNIQUEID" val="10000"/>
</p:tagLst>
</file>

<file path=ppt/tags/tag122.xml><?xml version="1.0" encoding="utf-8"?>
<p:tagLst xmlns:p="http://schemas.openxmlformats.org/presentationml/2006/main">
  <p:tag name="AS_UNIQUEID" val="10001"/>
</p:tagLst>
</file>

<file path=ppt/tags/tag123.xml><?xml version="1.0" encoding="utf-8"?>
<p:tagLst xmlns:p="http://schemas.openxmlformats.org/presentationml/2006/main">
  <p:tag name="AS_UNIQUEID" val="10002"/>
</p:tagLst>
</file>

<file path=ppt/tags/tag124.xml><?xml version="1.0" encoding="utf-8"?>
<p:tagLst xmlns:p="http://schemas.openxmlformats.org/presentationml/2006/main">
  <p:tag name="AS_UNIQUEID" val="10003"/>
</p:tagLst>
</file>

<file path=ppt/tags/tag125.xml><?xml version="1.0" encoding="utf-8"?>
<p:tagLst xmlns:p="http://schemas.openxmlformats.org/presentationml/2006/main">
  <p:tag name="AS_UNIQUEID" val="10004"/>
</p:tagLst>
</file>

<file path=ppt/tags/tag126.xml><?xml version="1.0" encoding="utf-8"?>
<p:tagLst xmlns:p="http://schemas.openxmlformats.org/presentationml/2006/main">
  <p:tag name="AS_UNIQUEID" val="10284"/>
</p:tagLst>
</file>

<file path=ppt/tags/tag127.xml><?xml version="1.0" encoding="utf-8"?>
<p:tagLst xmlns:p="http://schemas.openxmlformats.org/presentationml/2006/main">
  <p:tag name="AS_UNIQUEID" val="10006"/>
</p:tagLst>
</file>

<file path=ppt/tags/tag128.xml><?xml version="1.0" encoding="utf-8"?>
<p:tagLst xmlns:p="http://schemas.openxmlformats.org/presentationml/2006/main">
  <p:tag name="AS_UNIQUEID" val="10007"/>
</p:tagLst>
</file>

<file path=ppt/tags/tag129.xml><?xml version="1.0" encoding="utf-8"?>
<p:tagLst xmlns:p="http://schemas.openxmlformats.org/presentationml/2006/main">
  <p:tag name="AS_UNIQUEID" val="10008"/>
</p:tagLst>
</file>

<file path=ppt/tags/tag130.xml><?xml version="1.0" encoding="utf-8"?>
<p:tagLst xmlns:p="http://schemas.openxmlformats.org/presentationml/2006/main">
  <p:tag name="AS_UNIQUEID" val="10009"/>
</p:tagLst>
</file>

<file path=ppt/tags/tag131.xml><?xml version="1.0" encoding="utf-8"?>
<p:tagLst xmlns:p="http://schemas.openxmlformats.org/presentationml/2006/main">
  <p:tag name="AS_UNIQUEID" val="10010"/>
</p:tagLst>
</file>

<file path=ppt/tags/tag132.xml><?xml version="1.0" encoding="utf-8"?>
<p:tagLst xmlns:p="http://schemas.openxmlformats.org/presentationml/2006/main">
  <p:tag name="AS_UNIQUEID" val="10011"/>
</p:tagLst>
</file>

<file path=ppt/tags/tag133.xml><?xml version="1.0" encoding="utf-8"?>
<p:tagLst xmlns:p="http://schemas.openxmlformats.org/presentationml/2006/main">
  <p:tag name="AS_UNIQUEID" val="10285"/>
</p:tagLst>
</file>

<file path=ppt/tags/tag134.xml><?xml version="1.0" encoding="utf-8"?>
<p:tagLst xmlns:p="http://schemas.openxmlformats.org/presentationml/2006/main">
  <p:tag name="AS_UNIQUEID" val="10013"/>
</p:tagLst>
</file>

<file path=ppt/tags/tag135.xml><?xml version="1.0" encoding="utf-8"?>
<p:tagLst xmlns:p="http://schemas.openxmlformats.org/presentationml/2006/main">
  <p:tag name="AS_UNIQUEID" val="10014"/>
</p:tagLst>
</file>

<file path=ppt/tags/tag136.xml><?xml version="1.0" encoding="utf-8"?>
<p:tagLst xmlns:p="http://schemas.openxmlformats.org/presentationml/2006/main">
  <p:tag name="AS_UNIQUEID" val="10015"/>
</p:tagLst>
</file>

<file path=ppt/tags/tag137.xml><?xml version="1.0" encoding="utf-8"?>
<p:tagLst xmlns:p="http://schemas.openxmlformats.org/presentationml/2006/main">
  <p:tag name="AS_UNIQUEID" val="10016"/>
</p:tagLst>
</file>

<file path=ppt/tags/tag138.xml><?xml version="1.0" encoding="utf-8"?>
<p:tagLst xmlns:p="http://schemas.openxmlformats.org/presentationml/2006/main">
  <p:tag name="AS_UNIQUEID" val="10017"/>
</p:tagLst>
</file>

<file path=ppt/tags/tag139.xml><?xml version="1.0" encoding="utf-8"?>
<p:tagLst xmlns:p="http://schemas.openxmlformats.org/presentationml/2006/main">
  <p:tag name="AS_UNIQUEID" val="10286"/>
</p:tagLst>
</file>

<file path=ppt/tags/tag140.xml><?xml version="1.0" encoding="utf-8"?>
<p:tagLst xmlns:p="http://schemas.openxmlformats.org/presentationml/2006/main">
  <p:tag name="AS_UNIQUEID" val="10019"/>
</p:tagLst>
</file>

<file path=ppt/tags/tag141.xml><?xml version="1.0" encoding="utf-8"?>
<p:tagLst xmlns:p="http://schemas.openxmlformats.org/presentationml/2006/main">
  <p:tag name="AS_UNIQUEID" val="10020"/>
</p:tagLst>
</file>

<file path=ppt/tags/tag142.xml><?xml version="1.0" encoding="utf-8"?>
<p:tagLst xmlns:p="http://schemas.openxmlformats.org/presentationml/2006/main">
  <p:tag name="AS_UNIQUEID" val="10021"/>
</p:tagLst>
</file>

<file path=ppt/tags/tag143.xml><?xml version="1.0" encoding="utf-8"?>
<p:tagLst xmlns:p="http://schemas.openxmlformats.org/presentationml/2006/main">
  <p:tag name="AS_UNIQUEID" val="10022"/>
</p:tagLst>
</file>

<file path=ppt/tags/tag144.xml><?xml version="1.0" encoding="utf-8"?>
<p:tagLst xmlns:p="http://schemas.openxmlformats.org/presentationml/2006/main">
  <p:tag name="AS_UNIQUEID" val="10023"/>
</p:tagLst>
</file>

<file path=ppt/tags/tag145.xml><?xml version="1.0" encoding="utf-8"?>
<p:tagLst xmlns:p="http://schemas.openxmlformats.org/presentationml/2006/main">
  <p:tag name="AS_UNIQUEID" val="10287"/>
</p:tagLst>
</file>

<file path=ppt/tags/tag146.xml><?xml version="1.0" encoding="utf-8"?>
<p:tagLst xmlns:p="http://schemas.openxmlformats.org/presentationml/2006/main">
  <p:tag name="AS_UNIQUEID" val="10025"/>
</p:tagLst>
</file>

<file path=ppt/tags/tag147.xml><?xml version="1.0" encoding="utf-8"?>
<p:tagLst xmlns:p="http://schemas.openxmlformats.org/presentationml/2006/main">
  <p:tag name="AS_UNIQUEID" val="10026"/>
</p:tagLst>
</file>

<file path=ppt/tags/tag148.xml><?xml version="1.0" encoding="utf-8"?>
<p:tagLst xmlns:p="http://schemas.openxmlformats.org/presentationml/2006/main">
  <p:tag name="AS_UNIQUEID" val="10027"/>
</p:tagLst>
</file>

<file path=ppt/tags/tag149.xml><?xml version="1.0" encoding="utf-8"?>
<p:tagLst xmlns:p="http://schemas.openxmlformats.org/presentationml/2006/main">
  <p:tag name="AS_UNIQUEID" val="10028"/>
</p:tagLst>
</file>

<file path=ppt/tags/tag150.xml><?xml version="1.0" encoding="utf-8"?>
<p:tagLst xmlns:p="http://schemas.openxmlformats.org/presentationml/2006/main">
  <p:tag name="AS_UNIQUEID" val="10029"/>
</p:tagLst>
</file>

<file path=ppt/tags/tag151.xml><?xml version="1.0" encoding="utf-8"?>
<p:tagLst xmlns:p="http://schemas.openxmlformats.org/presentationml/2006/main">
  <p:tag name="AS_UNIQUEID" val="10030"/>
</p:tagLst>
</file>

<file path=ppt/tags/tag152.xml><?xml version="1.0" encoding="utf-8"?>
<p:tagLst xmlns:p="http://schemas.openxmlformats.org/presentationml/2006/main">
  <p:tag name="AS_UNIQUEID" val="10293"/>
</p:tagLst>
</file>

<file path=ppt/tags/tag153.xml><?xml version="1.0" encoding="utf-8"?>
<p:tagLst xmlns:p="http://schemas.openxmlformats.org/presentationml/2006/main">
  <p:tag name="AS_UNIQUEID" val="10032"/>
</p:tagLst>
</file>

<file path=ppt/tags/tag154.xml><?xml version="1.0" encoding="utf-8"?>
<p:tagLst xmlns:p="http://schemas.openxmlformats.org/presentationml/2006/main">
  <p:tag name="AS_UNIQUEID" val="10033"/>
</p:tagLst>
</file>

<file path=ppt/tags/tag155.xml><?xml version="1.0" encoding="utf-8"?>
<p:tagLst xmlns:p="http://schemas.openxmlformats.org/presentationml/2006/main">
  <p:tag name="AS_UNIQUEID" val="10034"/>
</p:tagLst>
</file>

<file path=ppt/tags/tag156.xml><?xml version="1.0" encoding="utf-8"?>
<p:tagLst xmlns:p="http://schemas.openxmlformats.org/presentationml/2006/main">
  <p:tag name="AS_UNIQUEID" val="10035"/>
</p:tagLst>
</file>

<file path=ppt/tags/tag157.xml><?xml version="1.0" encoding="utf-8"?>
<p:tagLst xmlns:p="http://schemas.openxmlformats.org/presentationml/2006/main">
  <p:tag name="AS_UNIQUEID" val="10036"/>
</p:tagLst>
</file>

<file path=ppt/tags/tag158.xml><?xml version="1.0" encoding="utf-8"?>
<p:tagLst xmlns:p="http://schemas.openxmlformats.org/presentationml/2006/main">
  <p:tag name="AS_UNIQUEID" val="10037"/>
</p:tagLst>
</file>

<file path=ppt/tags/tag159.xml><?xml version="1.0" encoding="utf-8"?>
<p:tagLst xmlns:p="http://schemas.openxmlformats.org/presentationml/2006/main">
  <p:tag name="AS_UNIQUEID" val="10288"/>
</p:tagLst>
</file>

<file path=ppt/tags/tag160.xml><?xml version="1.0" encoding="utf-8"?>
<p:tagLst xmlns:p="http://schemas.openxmlformats.org/presentationml/2006/main">
  <p:tag name="AS_UNIQUEID" val="10039"/>
</p:tagLst>
</file>

<file path=ppt/tags/tag161.xml><?xml version="1.0" encoding="utf-8"?>
<p:tagLst xmlns:p="http://schemas.openxmlformats.org/presentationml/2006/main">
  <p:tag name="AS_UNIQUEID" val="10040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62.xml><?xml version="1.0" encoding="utf-8"?>
<p:tagLst xmlns:p="http://schemas.openxmlformats.org/presentationml/2006/main">
  <p:tag name="AS_UNIQUEID" val="10289"/>
</p:tagLst>
</file>

<file path=ppt/tags/tag163.xml><?xml version="1.0" encoding="utf-8"?>
<p:tagLst xmlns:p="http://schemas.openxmlformats.org/presentationml/2006/main">
  <p:tag name="AS_UNIQUEID" val="10042"/>
</p:tagLst>
</file>

<file path=ppt/tags/tag164.xml><?xml version="1.0" encoding="utf-8"?>
<p:tagLst xmlns:p="http://schemas.openxmlformats.org/presentationml/2006/main">
  <p:tag name="AS_UNIQUEID" val="10043"/>
</p:tagLst>
</file>

<file path=ppt/tags/tag165.xml><?xml version="1.0" encoding="utf-8"?>
<p:tagLst xmlns:p="http://schemas.openxmlformats.org/presentationml/2006/main">
  <p:tag name="AS_UNIQUEID" val="10044"/>
</p:tagLst>
</file>

<file path=ppt/tags/tag166.xml><?xml version="1.0" encoding="utf-8"?>
<p:tagLst xmlns:p="http://schemas.openxmlformats.org/presentationml/2006/main">
  <p:tag name="AS_UNIQUEID" val="10045"/>
</p:tagLst>
</file>

<file path=ppt/tags/tag167.xml><?xml version="1.0" encoding="utf-8"?>
<p:tagLst xmlns:p="http://schemas.openxmlformats.org/presentationml/2006/main">
  <p:tag name="AS_UNIQUEID" val="10046"/>
</p:tagLst>
</file>

<file path=ppt/tags/tag168.xml><?xml version="1.0" encoding="utf-8"?>
<p:tagLst xmlns:p="http://schemas.openxmlformats.org/presentationml/2006/main">
  <p:tag name="AS_UNIQUEID" val="10047"/>
</p:tagLst>
</file>

<file path=ppt/tags/tag169.xml><?xml version="1.0" encoding="utf-8"?>
<p:tagLst xmlns:p="http://schemas.openxmlformats.org/presentationml/2006/main">
  <p:tag name="AS_UNIQUEID" val="10048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70.xml><?xml version="1.0" encoding="utf-8"?>
<p:tagLst xmlns:p="http://schemas.openxmlformats.org/presentationml/2006/main">
  <p:tag name="AS_UNIQUEID" val="10049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71.xml><?xml version="1.0" encoding="utf-8"?>
<p:tagLst xmlns:p="http://schemas.openxmlformats.org/presentationml/2006/main">
  <p:tag name="AS_UNIQUEID" val="10050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72.xml><?xml version="1.0" encoding="utf-8"?>
<p:tagLst xmlns:p="http://schemas.openxmlformats.org/presentationml/2006/main">
  <p:tag name="AS_UNIQUEID" val="10290"/>
</p:tagLst>
</file>

<file path=ppt/tags/tag173.xml><?xml version="1.0" encoding="utf-8"?>
<p:tagLst xmlns:p="http://schemas.openxmlformats.org/presentationml/2006/main">
  <p:tag name="AS_UNIQUEID" val="10052"/>
</p:tagLst>
</file>

<file path=ppt/tags/tag174.xml><?xml version="1.0" encoding="utf-8"?>
<p:tagLst xmlns:p="http://schemas.openxmlformats.org/presentationml/2006/main">
  <p:tag name="AS_UNIQUEID" val="10053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175.xml><?xml version="1.0" encoding="utf-8"?>
<p:tagLst xmlns:p="http://schemas.openxmlformats.org/presentationml/2006/main">
  <p:tag name="AS_UNIQUEID" val="10291"/>
</p:tagLst>
</file>

<file path=ppt/tags/tag176.xml><?xml version="1.0" encoding="utf-8"?>
<p:tagLst xmlns:p="http://schemas.openxmlformats.org/presentationml/2006/main">
  <p:tag name="AS_UNIQUEID" val="10055"/>
</p:tagLst>
</file>

<file path=ppt/tags/tag177.xml><?xml version="1.0" encoding="utf-8"?>
<p:tagLst xmlns:p="http://schemas.openxmlformats.org/presentationml/2006/main">
  <p:tag name="AS_UNIQUEID" val="10056"/>
</p:tagLst>
</file>

<file path=ppt/tags/tag178.xml><?xml version="1.0" encoding="utf-8"?>
<p:tagLst xmlns:p="http://schemas.openxmlformats.org/presentationml/2006/main">
  <p:tag name="AS_UNIQUEID" val="10057"/>
</p:tagLst>
</file>

<file path=ppt/tags/tag179.xml><?xml version="1.0" encoding="utf-8"?>
<p:tagLst xmlns:p="http://schemas.openxmlformats.org/presentationml/2006/main">
  <p:tag name="AS_UNIQUEID" val="10292"/>
</p:tagLst>
</file>

<file path=ppt/tags/tag180.xml><?xml version="1.0" encoding="utf-8"?>
<p:tagLst xmlns:p="http://schemas.openxmlformats.org/presentationml/2006/main">
  <p:tag name="AS_UNIQUEID" val="10059"/>
</p:tagLst>
</file>

<file path=ppt/tags/tag181.xml><?xml version="1.0" encoding="utf-8"?>
<p:tagLst xmlns:p="http://schemas.openxmlformats.org/presentationml/2006/main">
  <p:tag name="AS_UNIQUEID" val="10060"/>
</p:tagLst>
</file>

<file path=ppt/tags/tag182.xml><?xml version="1.0" encoding="utf-8"?>
<p:tagLst xmlns:p="http://schemas.openxmlformats.org/presentationml/2006/main">
  <p:tag name="AS_UNIQUEID" val="10061"/>
</p:tagLst>
</file>

<file path=ppt/tags/tag183.xml><?xml version="1.0" encoding="utf-8"?>
<p:tagLst xmlns:p="http://schemas.openxmlformats.org/presentationml/2006/main">
  <p:tag name="AS_UNIQUEID" val="10062"/>
  <p:tag name="KSO_WM_BEAUTIFY_FLAG" val=""/>
</p:tagLst>
</file>

<file path=ppt/tags/tag184.xml><?xml version="1.0" encoding="utf-8"?>
<p:tagLst xmlns:p="http://schemas.openxmlformats.org/presentationml/2006/main">
  <p:tag name="AS_UNIQUEID" val="10063"/>
  <p:tag name="KSO_WM_BEAUTIFY_FLAG" val=""/>
</p:tagLst>
</file>

<file path=ppt/tags/tag185.xml><?xml version="1.0" encoding="utf-8"?>
<p:tagLst xmlns:p="http://schemas.openxmlformats.org/presentationml/2006/main">
  <p:tag name="AS_UNIQUEID" val="196"/>
</p:tagLst>
</file>

<file path=ppt/tags/tag186.xml><?xml version="1.0" encoding="utf-8"?>
<p:tagLst xmlns:p="http://schemas.openxmlformats.org/presentationml/2006/main">
  <p:tag name="AS_UNIQUEID" val="197"/>
</p:tagLst>
</file>

<file path=ppt/tags/tag187.xml><?xml version="1.0" encoding="utf-8"?>
<p:tagLst xmlns:p="http://schemas.openxmlformats.org/presentationml/2006/main">
  <p:tag name="AS_UNIQUEID" val="198"/>
  <p:tag name="KSO_WM_BEAUTIFY_FLAG" val=""/>
</p:tagLst>
</file>

<file path=ppt/tags/tag188.xml><?xml version="1.0" encoding="utf-8"?>
<p:tagLst xmlns:p="http://schemas.openxmlformats.org/presentationml/2006/main">
  <p:tag name="AS_UNIQUEID" val="199"/>
  <p:tag name="KSO_WM_BEAUTIFY_FLAG" val=""/>
</p:tagLst>
</file>

<file path=ppt/tags/tag189.xml><?xml version="1.0" encoding="utf-8"?>
<p:tagLst xmlns:p="http://schemas.openxmlformats.org/presentationml/2006/main">
  <p:tag name="AS_UNIQUEID" val="200"/>
  <p:tag name="KSO_WM_BEAUTIFY_FLAG" val=""/>
</p:tagLst>
</file>

<file path=ppt/tags/tag190.xml><?xml version="1.0" encoding="utf-8"?>
<p:tagLst xmlns:p="http://schemas.openxmlformats.org/presentationml/2006/main">
  <p:tag name="AS_UNIQUEID" val="201"/>
  <p:tag name="KSO_WM_BEAUTIFY_FLAG" val=""/>
</p:tagLst>
</file>

<file path=ppt/tags/tag191.xml><?xml version="1.0" encoding="utf-8"?>
<p:tagLst xmlns:p="http://schemas.openxmlformats.org/presentationml/2006/main">
  <p:tag name="AS_UNIQUEID" val="202"/>
  <p:tag name="KSO_WM_BEAUTIFY_FLAG" val=""/>
</p:tagLst>
</file>

<file path=ppt/tags/tag192.xml><?xml version="1.0" encoding="utf-8"?>
<p:tagLst xmlns:p="http://schemas.openxmlformats.org/presentationml/2006/main">
  <p:tag name="AS_UNIQUEID" val="203"/>
</p:tagLst>
</file>

<file path=ppt/tags/tag193.xml><?xml version="1.0" encoding="utf-8"?>
<p:tagLst xmlns:p="http://schemas.openxmlformats.org/presentationml/2006/main">
  <p:tag name="AS_UNIQUEID" val="204"/>
  <p:tag name="KSO_WM_BEAUTIFY_FLAG" val=""/>
</p:tagLst>
</file>

<file path=ppt/tags/tag194.xml><?xml version="1.0" encoding="utf-8"?>
<p:tagLst xmlns:p="http://schemas.openxmlformats.org/presentationml/2006/main">
  <p:tag name="AS_UNIQUEID" val="205"/>
  <p:tag name="KSO_WM_BEAUTIFY_FLAG" val=""/>
</p:tagLst>
</file>

<file path=ppt/tags/tag195.xml><?xml version="1.0" encoding="utf-8"?>
<p:tagLst xmlns:p="http://schemas.openxmlformats.org/presentationml/2006/main">
  <p:tag name="AS_UNIQUEID" val="206"/>
  <p:tag name="KSO_WM_BEAUTIFY_FLAG" val=""/>
</p:tagLst>
</file>

<file path=ppt/tags/tag196.xml><?xml version="1.0" encoding="utf-8"?>
<p:tagLst xmlns:p="http://schemas.openxmlformats.org/presentationml/2006/main">
  <p:tag name="AS_UNIQUEID" val="207"/>
  <p:tag name="KSO_WM_BEAUTIFY_FLAG" val=""/>
</p:tagLst>
</file>

<file path=ppt/tags/tag197.xml><?xml version="1.0" encoding="utf-8"?>
<p:tagLst xmlns:p="http://schemas.openxmlformats.org/presentationml/2006/main">
  <p:tag name="AS_UNIQUEID" val="208"/>
  <p:tag name="KSO_WM_BEAUTIFY_FLAG" val=""/>
</p:tagLst>
</file>

<file path=ppt/tags/tag198.xml><?xml version="1.0" encoding="utf-8"?>
<p:tagLst xmlns:p="http://schemas.openxmlformats.org/presentationml/2006/main">
  <p:tag name="AS_UNIQUEID" val="209"/>
</p:tagLst>
</file>

<file path=ppt/tags/tag199.xml><?xml version="1.0" encoding="utf-8"?>
<p:tagLst xmlns:p="http://schemas.openxmlformats.org/presentationml/2006/main">
  <p:tag name="AS_UNIQUEID" val="210"/>
  <p:tag name="KSO_WM_BEAUTIFY_FLAG" val=""/>
</p:tagLst>
</file>

<file path=ppt/tags/tag200.xml><?xml version="1.0" encoding="utf-8"?>
<p:tagLst xmlns:p="http://schemas.openxmlformats.org/presentationml/2006/main">
  <p:tag name="AS_UNIQUEID" val="211"/>
  <p:tag name="KSO_WM_BEAUTIFY_FLAG" val=""/>
</p:tagLst>
</file>

<file path=ppt/tags/tag201.xml><?xml version="1.0" encoding="utf-8"?>
<p:tagLst xmlns:p="http://schemas.openxmlformats.org/presentationml/2006/main">
  <p:tag name="AS_UNIQUEID" val="212"/>
  <p:tag name="KSO_WM_BEAUTIFY_FLAG" val=""/>
</p:tagLst>
</file>

<file path=ppt/tags/tag202.xml><?xml version="1.0" encoding="utf-8"?>
<p:tagLst xmlns:p="http://schemas.openxmlformats.org/presentationml/2006/main">
  <p:tag name="AS_UNIQUEID" val="213"/>
  <p:tag name="KSO_WM_BEAUTIFY_FLAG" val=""/>
</p:tagLst>
</file>

<file path=ppt/tags/tag203.xml><?xml version="1.0" encoding="utf-8"?>
<p:tagLst xmlns:p="http://schemas.openxmlformats.org/presentationml/2006/main">
  <p:tag name="AS_UNIQUEID" val="214"/>
  <p:tag name="KSO_WM_BEAUTIFY_FLAG" val=""/>
</p:tagLst>
</file>

<file path=ppt/tags/tag204.xml><?xml version="1.0" encoding="utf-8"?>
<p:tagLst xmlns:p="http://schemas.openxmlformats.org/presentationml/2006/main">
  <p:tag name="AS_UNIQUEID" val="215"/>
</p:tagLst>
</file>

<file path=ppt/tags/tag205.xml><?xml version="1.0" encoding="utf-8"?>
<p:tagLst xmlns:p="http://schemas.openxmlformats.org/presentationml/2006/main">
  <p:tag name="AS_UNIQUEID" val="216"/>
  <p:tag name="KSO_WM_BEAUTIFY_FLAG" val=""/>
</p:tagLst>
</file>

<file path=ppt/tags/tag206.xml><?xml version="1.0" encoding="utf-8"?>
<p:tagLst xmlns:p="http://schemas.openxmlformats.org/presentationml/2006/main">
  <p:tag name="AS_UNIQUEID" val="217"/>
  <p:tag name="KSO_WM_BEAUTIFY_FLAG" val=""/>
</p:tagLst>
</file>

<file path=ppt/tags/tag207.xml><?xml version="1.0" encoding="utf-8"?>
<p:tagLst xmlns:p="http://schemas.openxmlformats.org/presentationml/2006/main">
  <p:tag name="AS_UNIQUEID" val="218"/>
  <p:tag name="KSO_WM_BEAUTIFY_FLAG" val=""/>
</p:tagLst>
</file>

<file path=ppt/tags/tag208.xml><?xml version="1.0" encoding="utf-8"?>
<p:tagLst xmlns:p="http://schemas.openxmlformats.org/presentationml/2006/main">
  <p:tag name="AS_UNIQUEID" val="219"/>
  <p:tag name="KSO_WM_BEAUTIFY_FLAG" val=""/>
</p:tagLst>
</file>

<file path=ppt/tags/tag209.xml><?xml version="1.0" encoding="utf-8"?>
<p:tagLst xmlns:p="http://schemas.openxmlformats.org/presentationml/2006/main">
  <p:tag name="AS_UNIQUEID" val="220"/>
  <p:tag name="KSO_WM_BEAUTIFY_FLAG" val=""/>
</p:tagLst>
</file>

<file path=ppt/tags/tag210.xml><?xml version="1.0" encoding="utf-8"?>
<p:tagLst xmlns:p="http://schemas.openxmlformats.org/presentationml/2006/main">
  <p:tag name="AS_UNIQUEID" val="10064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211.xml><?xml version="1.0" encoding="utf-8"?>
<p:tagLst xmlns:p="http://schemas.openxmlformats.org/presentationml/2006/main">
  <p:tag name="AS_UNIQUEID" val="10294"/>
</p:tagLst>
</file>

<file path=ppt/tags/tag212.xml><?xml version="1.0" encoding="utf-8"?>
<p:tagLst xmlns:p="http://schemas.openxmlformats.org/presentationml/2006/main">
  <p:tag name="AS_UNIQUEID" val="10077"/>
</p:tagLst>
</file>

<file path=ppt/tags/tag213.xml><?xml version="1.0" encoding="utf-8"?>
<p:tagLst xmlns:p="http://schemas.openxmlformats.org/presentationml/2006/main">
  <p:tag name="AS_UNIQUEID" val="10078"/>
</p:tagLst>
</file>

<file path=ppt/tags/tag214.xml><?xml version="1.0" encoding="utf-8"?>
<p:tagLst xmlns:p="http://schemas.openxmlformats.org/presentationml/2006/main">
  <p:tag name="AS_UNIQUEID" val="10079"/>
</p:tagLst>
</file>

<file path=ppt/tags/tag215.xml><?xml version="1.0" encoding="utf-8"?>
<p:tagLst xmlns:p="http://schemas.openxmlformats.org/presentationml/2006/main">
  <p:tag name="AS_UNIQUEID" val="10295"/>
</p:tagLst>
</file>

<file path=ppt/tags/tag216.xml><?xml version="1.0" encoding="utf-8"?>
<p:tagLst xmlns:p="http://schemas.openxmlformats.org/presentationml/2006/main">
  <p:tag name="AS_UNIQUEID" val="10081"/>
</p:tagLst>
</file>

<file path=ppt/tags/tag217.xml><?xml version="1.0" encoding="utf-8"?>
<p:tagLst xmlns:p="http://schemas.openxmlformats.org/presentationml/2006/main">
  <p:tag name="AS_UNIQUEID" val="10082"/>
</p:tagLst>
</file>

<file path=ppt/tags/tag218.xml><?xml version="1.0" encoding="utf-8"?>
<p:tagLst xmlns:p="http://schemas.openxmlformats.org/presentationml/2006/main">
  <p:tag name="AS_UNIQUEID" val="10083"/>
</p:tagLst>
</file>

<file path=ppt/tags/tag219.xml><?xml version="1.0" encoding="utf-8"?>
<p:tagLst xmlns:p="http://schemas.openxmlformats.org/presentationml/2006/main">
  <p:tag name="AS_UNIQUEID" val="10084"/>
  <p:tag name="KSO_WM_BEAUTIFY_FLAG" val=""/>
</p:tagLst>
</file>

<file path=ppt/tags/tag220.xml><?xml version="1.0" encoding="utf-8"?>
<p:tagLst xmlns:p="http://schemas.openxmlformats.org/presentationml/2006/main">
  <p:tag name="AS_UNIQUEID" val="10085"/>
  <p:tag name="KSO_WM_BEAUTIFY_FLAG" val=""/>
</p:tagLst>
</file>

<file path=ppt/tags/tag221.xml><?xml version="1.0" encoding="utf-8"?>
<p:tagLst xmlns:p="http://schemas.openxmlformats.org/presentationml/2006/main">
  <p:tag name="AS_UNIQUEID" val="7970"/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222.xml><?xml version="1.0" encoding="utf-8"?>
<p:tagLst xmlns:p="http://schemas.openxmlformats.org/presentationml/2006/main">
  <p:tag name="AS_UNIQUEID" val="10296"/>
</p:tagLst>
</file>

<file path=ppt/tags/tag223.xml><?xml version="1.0" encoding="utf-8"?>
<p:tagLst xmlns:p="http://schemas.openxmlformats.org/presentationml/2006/main">
  <p:tag name="AS_UNIQUEID" val="10087"/>
</p:tagLst>
</file>

<file path=ppt/tags/tag224.xml><?xml version="1.0" encoding="utf-8"?>
<p:tagLst xmlns:p="http://schemas.openxmlformats.org/presentationml/2006/main">
  <p:tag name="AS_UNIQUEID" val="10088"/>
</p:tagLst>
</file>

<file path=ppt/tags/tag225.xml><?xml version="1.0" encoding="utf-8"?>
<p:tagLst xmlns:p="http://schemas.openxmlformats.org/presentationml/2006/main">
  <p:tag name="AS_UNIQUEID" val="10089"/>
</p:tagLst>
</file>

<file path=ppt/tags/tag226.xml><?xml version="1.0" encoding="utf-8"?>
<p:tagLst xmlns:p="http://schemas.openxmlformats.org/presentationml/2006/main">
  <p:tag name="AS_UNIQUEID" val="10297"/>
</p:tagLst>
</file>

<file path=ppt/tags/tag227.xml><?xml version="1.0" encoding="utf-8"?>
<p:tagLst xmlns:p="http://schemas.openxmlformats.org/presentationml/2006/main">
  <p:tag name="AS_UNIQUEID" val="10091"/>
</p:tagLst>
</file>

<file path=ppt/tags/tag228.xml><?xml version="1.0" encoding="utf-8"?>
<p:tagLst xmlns:p="http://schemas.openxmlformats.org/presentationml/2006/main">
  <p:tag name="AS_UNIQUEID" val="10092"/>
</p:tagLst>
</file>

<file path=ppt/tags/tag229.xml><?xml version="1.0" encoding="utf-8"?>
<p:tagLst xmlns:p="http://schemas.openxmlformats.org/presentationml/2006/main">
  <p:tag name="AS_UNIQUEID" val="10093"/>
</p:tagLst>
</file>

<file path=ppt/tags/tag230.xml><?xml version="1.0" encoding="utf-8"?>
<p:tagLst xmlns:p="http://schemas.openxmlformats.org/presentationml/2006/main">
  <p:tag name="AS_UNIQUEID" val="10094"/>
  <p:tag name="KSO_WM_BEAUTIFY_FLAG" val=""/>
</p:tagLst>
</file>

<file path=ppt/tags/tag231.xml><?xml version="1.0" encoding="utf-8"?>
<p:tagLst xmlns:p="http://schemas.openxmlformats.org/presentationml/2006/main">
  <p:tag name="AS_UNIQUEID" val="10095"/>
  <p:tag name="KSO_WM_BEAUTIFY_FLAG" val=""/>
</p:tagLst>
</file>

<file path=ppt/tags/tag232.xml><?xml version="1.0" encoding="utf-8"?>
<p:tagLst xmlns:p="http://schemas.openxmlformats.org/presentationml/2006/main">
  <p:tag name="AS_UNIQUEID" val="7263"/>
  <p:tag name="KSO_WM_BEAUTIFY_FLAG" val=""/>
</p:tagLst>
</file>

<file path=ppt/tags/tag233.xml><?xml version="1.0" encoding="utf-8"?>
<p:tagLst xmlns:p="http://schemas.openxmlformats.org/presentationml/2006/main">
  <p:tag name="AS_UNIQUEID" val="7264"/>
  <p:tag name="KSO_WM_BEAUTIFY_FLAG" val=""/>
</p:tagLst>
</file>

<file path=ppt/tags/tag234.xml><?xml version="1.0" encoding="utf-8"?>
<p:tagLst xmlns:p="http://schemas.openxmlformats.org/presentationml/2006/main">
  <p:tag name="AS_UNIQUEID" val="10298"/>
</p:tagLst>
</file>

<file path=ppt/tags/tag235.xml><?xml version="1.0" encoding="utf-8"?>
<p:tagLst xmlns:p="http://schemas.openxmlformats.org/presentationml/2006/main">
  <p:tag name="AS_UNIQUEID" val="10097"/>
</p:tagLst>
</file>

<file path=ppt/tags/tag236.xml><?xml version="1.0" encoding="utf-8"?>
<p:tagLst xmlns:p="http://schemas.openxmlformats.org/presentationml/2006/main">
  <p:tag name="AS_UNIQUEID" val="10098"/>
</p:tagLst>
</file>

<file path=ppt/tags/tag237.xml><?xml version="1.0" encoding="utf-8"?>
<p:tagLst xmlns:p="http://schemas.openxmlformats.org/presentationml/2006/main">
  <p:tag name="AS_UNIQUEID" val="10099"/>
</p:tagLst>
</file>

<file path=ppt/tags/tag238.xml><?xml version="1.0" encoding="utf-8"?>
<p:tagLst xmlns:p="http://schemas.openxmlformats.org/presentationml/2006/main">
  <p:tag name="AS_UNIQUEID" val="10299"/>
</p:tagLst>
</file>

<file path=ppt/tags/tag239.xml><?xml version="1.0" encoding="utf-8"?>
<p:tagLst xmlns:p="http://schemas.openxmlformats.org/presentationml/2006/main">
  <p:tag name="AS_UNIQUEID" val="10101"/>
</p:tagLst>
</file>

<file path=ppt/tags/tag240.xml><?xml version="1.0" encoding="utf-8"?>
<p:tagLst xmlns:p="http://schemas.openxmlformats.org/presentationml/2006/main">
  <p:tag name="AS_UNIQUEID" val="10102"/>
</p:tagLst>
</file>

<file path=ppt/tags/tag241.xml><?xml version="1.0" encoding="utf-8"?>
<p:tagLst xmlns:p="http://schemas.openxmlformats.org/presentationml/2006/main">
  <p:tag name="AS_UNIQUEID" val="10103"/>
  <p:tag name="KSO_WM_BEAUTIFY_FLAG" val=""/>
</p:tagLst>
</file>

<file path=ppt/tags/tag242.xml><?xml version="1.0" encoding="utf-8"?>
<p:tagLst xmlns:p="http://schemas.openxmlformats.org/presentationml/2006/main">
  <p:tag name="AS_UNIQUEID" val="10104"/>
  <p:tag name="KSO_WM_BEAUTIFY_FLAG" val=""/>
</p:tagLst>
</file>

<file path=ppt/tags/tag243.xml><?xml version="1.0" encoding="utf-8"?>
<p:tagLst xmlns:p="http://schemas.openxmlformats.org/presentationml/2006/main">
  <p:tag name="AS_UNIQUEID" val="7263"/>
  <p:tag name="KSO_WM_BEAUTIFY_FLAG" val=""/>
</p:tagLst>
</file>

<file path=ppt/tags/tag244.xml><?xml version="1.0" encoding="utf-8"?>
<p:tagLst xmlns:p="http://schemas.openxmlformats.org/presentationml/2006/main">
  <p:tag name="AS_UNIQUEID" val="10105"/>
</p:tagLst>
</file>

<file path=ppt/tags/tag245.xml><?xml version="1.0" encoding="utf-8"?>
<p:tagLst xmlns:p="http://schemas.openxmlformats.org/presentationml/2006/main">
  <p:tag name="AS_UNIQUEID" val="10106"/>
</p:tagLst>
</file>

<file path=ppt/tags/tag246.xml><?xml version="1.0" encoding="utf-8"?>
<p:tagLst xmlns:p="http://schemas.openxmlformats.org/presentationml/2006/main">
  <p:tag name="AS_UNIQUEID" val="3528"/>
  <p:tag name="KSO_WM_BEAUTIFY_FLAG" val=""/>
  <p:tag name="KSO_WM_FULL_TEXT_BEAUTIFY_COPY_ID" val="9"/>
</p:tagLst>
</file>

<file path=ppt/tags/tag247.xml><?xml version="1.0" encoding="utf-8"?>
<p:tagLst xmlns:p="http://schemas.openxmlformats.org/presentationml/2006/main">
  <p:tag name="AS_UNIQUEID" val="4195"/>
  <p:tag name="KSO_WM_BEAUTIFY_FLAG" val=""/>
</p:tagLst>
</file>

<file path=ppt/tags/tag248.xml><?xml version="1.0" encoding="utf-8"?>
<p:tagLst xmlns:p="http://schemas.openxmlformats.org/presentationml/2006/main">
  <p:tag name="AS_UNIQUEID" val="4187"/>
  <p:tag name="KSO_WM_BEAUTIFY_FLAG" val=""/>
</p:tagLst>
</file>

<file path=ppt/tags/tag249.xml><?xml version="1.0" encoding="utf-8"?>
<p:tagLst xmlns:p="http://schemas.openxmlformats.org/presentationml/2006/main">
  <p:tag name="AS_UNIQUEID" val="7279"/>
  <p:tag name="KSO_WM_BEAUTIFY_FLAG" val=""/>
</p:tagLst>
</file>

<file path=ppt/tags/tag250.xml><?xml version="1.0" encoding="utf-8"?>
<p:tagLst xmlns:p="http://schemas.openxmlformats.org/presentationml/2006/main">
  <p:tag name="AS_UNIQUEID" val="10300"/>
</p:tagLst>
</file>

<file path=ppt/tags/tag251.xml><?xml version="1.0" encoding="utf-8"?>
<p:tagLst xmlns:p="http://schemas.openxmlformats.org/presentationml/2006/main">
  <p:tag name="AS_UNIQUEID" val="10108"/>
</p:tagLst>
</file>

<file path=ppt/tags/tag252.xml><?xml version="1.0" encoding="utf-8"?>
<p:tagLst xmlns:p="http://schemas.openxmlformats.org/presentationml/2006/main">
  <p:tag name="AS_UNIQUEID" val="10109"/>
</p:tagLst>
</file>

<file path=ppt/tags/tag253.xml><?xml version="1.0" encoding="utf-8"?>
<p:tagLst xmlns:p="http://schemas.openxmlformats.org/presentationml/2006/main">
  <p:tag name="AS_UNIQUEID" val="10110"/>
</p:tagLst>
</file>

<file path=ppt/tags/tag254.xml><?xml version="1.0" encoding="utf-8"?>
<p:tagLst xmlns:p="http://schemas.openxmlformats.org/presentationml/2006/main">
  <p:tag name="AS_UNIQUEID" val="10301"/>
</p:tagLst>
</file>

<file path=ppt/tags/tag255.xml><?xml version="1.0" encoding="utf-8"?>
<p:tagLst xmlns:p="http://schemas.openxmlformats.org/presentationml/2006/main">
  <p:tag name="AS_UNIQUEID" val="10112"/>
</p:tagLst>
</file>

<file path=ppt/tags/tag256.xml><?xml version="1.0" encoding="utf-8"?>
<p:tagLst xmlns:p="http://schemas.openxmlformats.org/presentationml/2006/main">
  <p:tag name="AS_UNIQUEID" val="10113"/>
</p:tagLst>
</file>

<file path=ppt/tags/tag257.xml><?xml version="1.0" encoding="utf-8"?>
<p:tagLst xmlns:p="http://schemas.openxmlformats.org/presentationml/2006/main">
  <p:tag name="AS_UNIQUEID" val="10114"/>
</p:tagLst>
</file>

<file path=ppt/tags/tag258.xml><?xml version="1.0" encoding="utf-8"?>
<p:tagLst xmlns:p="http://schemas.openxmlformats.org/presentationml/2006/main">
  <p:tag name="AS_UNIQUEID" val="10115"/>
  <p:tag name="KSO_WM_BEAUTIFY_FLAG" val=""/>
</p:tagLst>
</file>

<file path=ppt/tags/tag259.xml><?xml version="1.0" encoding="utf-8"?>
<p:tagLst xmlns:p="http://schemas.openxmlformats.org/presentationml/2006/main">
  <p:tag name="AS_UNIQUEID" val="10116"/>
  <p:tag name="KSO_WM_BEAUTIFY_FLAG" val=""/>
</p:tagLst>
</file>

<file path=ppt/tags/tag260.xml><?xml version="1.0" encoding="utf-8"?>
<p:tagLst xmlns:p="http://schemas.openxmlformats.org/presentationml/2006/main">
  <p:tag name="AS_UNIQUEID" val="7279"/>
  <p:tag name="KSO_WM_BEAUTIFY_FLAG" val=""/>
</p:tagLst>
</file>

<file path=ppt/tags/tag261.xml><?xml version="1.0" encoding="utf-8"?>
<p:tagLst xmlns:p="http://schemas.openxmlformats.org/presentationml/2006/main">
  <p:tag name="AS_UNIQUEID" val="3798"/>
</p:tagLst>
</file>

<file path=ppt/tags/tag262.xml><?xml version="1.0" encoding="utf-8"?>
<p:tagLst xmlns:p="http://schemas.openxmlformats.org/presentationml/2006/main">
  <p:tag name="AS_UNIQUEID" val="3799"/>
  <p:tag name="KSO_WM_BEAUTIFY_FLAG" val=""/>
</p:tagLst>
</file>

<file path=ppt/tags/tag263.xml><?xml version="1.0" encoding="utf-8"?>
<p:tagLst xmlns:p="http://schemas.openxmlformats.org/presentationml/2006/main">
  <p:tag name="AS_UNIQUEID" val="3800"/>
  <p:tag name="KSO_WM_BEAUTIFY_FLAG" val=""/>
</p:tagLst>
</file>

<file path=ppt/tags/tag264.xml><?xml version="1.0" encoding="utf-8"?>
<p:tagLst xmlns:p="http://schemas.openxmlformats.org/presentationml/2006/main">
  <p:tag name="AS_UNIQUEID" val="3801"/>
</p:tagLst>
</file>

<file path=ppt/tags/tag265.xml><?xml version="1.0" encoding="utf-8"?>
<p:tagLst xmlns:p="http://schemas.openxmlformats.org/presentationml/2006/main">
  <p:tag name="AS_UNIQUEID" val="3802"/>
  <p:tag name="KSO_WM_BEAUTIFY_FLAG" val=""/>
</p:tagLst>
</file>

<file path=ppt/tags/tag266.xml><?xml version="1.0" encoding="utf-8"?>
<p:tagLst xmlns:p="http://schemas.openxmlformats.org/presentationml/2006/main">
  <p:tag name="AS_UNIQUEID" val="3803"/>
  <p:tag name="KSO_WM_BEAUTIFY_FLAG" val=""/>
</p:tagLst>
</file>

<file path=ppt/tags/tag267.xml><?xml version="1.0" encoding="utf-8"?>
<p:tagLst xmlns:p="http://schemas.openxmlformats.org/presentationml/2006/main">
  <p:tag name="AS_UNIQUEID" val="3804"/>
</p:tagLst>
</file>

<file path=ppt/tags/tag268.xml><?xml version="1.0" encoding="utf-8"?>
<p:tagLst xmlns:p="http://schemas.openxmlformats.org/presentationml/2006/main">
  <p:tag name="AS_UNIQUEID" val="3806"/>
  <p:tag name="KSO_WM_BEAUTIFY_FLAG" val=""/>
</p:tagLst>
</file>

<file path=ppt/tags/tag269.xml><?xml version="1.0" encoding="utf-8"?>
<p:tagLst xmlns:p="http://schemas.openxmlformats.org/presentationml/2006/main">
  <p:tag name="AS_UNIQUEID" val="3807"/>
  <p:tag name="KSO_WM_BEAUTIFY_FLAG" val=""/>
</p:tagLst>
</file>

<file path=ppt/tags/tag270.xml><?xml version="1.0" encoding="utf-8"?>
<p:tagLst xmlns:p="http://schemas.openxmlformats.org/presentationml/2006/main">
  <p:tag name="AS_UNIQUEID" val="3805"/>
  <p:tag name="KSO_WM_BEAUTIFY_FLAG" val=""/>
</p:tagLst>
</file>

<file path=ppt/tags/tag271.xml><?xml version="1.0" encoding="utf-8"?>
<p:tagLst xmlns:p="http://schemas.openxmlformats.org/presentationml/2006/main">
  <p:tag name="AS_UNIQUEID" val="3808"/>
</p:tagLst>
</file>

<file path=ppt/tags/tag272.xml><?xml version="1.0" encoding="utf-8"?>
<p:tagLst xmlns:p="http://schemas.openxmlformats.org/presentationml/2006/main">
  <p:tag name="AS_UNIQUEID" val="3809"/>
  <p:tag name="KSO_WM_BEAUTIFY_FLAG" val=""/>
</p:tagLst>
</file>

<file path=ppt/tags/tag273.xml><?xml version="1.0" encoding="utf-8"?>
<p:tagLst xmlns:p="http://schemas.openxmlformats.org/presentationml/2006/main">
  <p:tag name="AS_UNIQUEID" val="3810"/>
  <p:tag name="KSO_WM_BEAUTIFY_FLAG" val=""/>
</p:tagLst>
</file>

<file path=ppt/tags/tag274.xml><?xml version="1.0" encoding="utf-8"?>
<p:tagLst xmlns:p="http://schemas.openxmlformats.org/presentationml/2006/main">
  <p:tag name="AS_UNIQUEID" val="10302"/>
</p:tagLst>
</file>

<file path=ppt/tags/tag275.xml><?xml version="1.0" encoding="utf-8"?>
<p:tagLst xmlns:p="http://schemas.openxmlformats.org/presentationml/2006/main">
  <p:tag name="AS_UNIQUEID" val="10118"/>
</p:tagLst>
</file>

<file path=ppt/tags/tag276.xml><?xml version="1.0" encoding="utf-8"?>
<p:tagLst xmlns:p="http://schemas.openxmlformats.org/presentationml/2006/main">
  <p:tag name="AS_UNIQUEID" val="10119"/>
</p:tagLst>
</file>

<file path=ppt/tags/tag277.xml><?xml version="1.0" encoding="utf-8"?>
<p:tagLst xmlns:p="http://schemas.openxmlformats.org/presentationml/2006/main">
  <p:tag name="AS_UNIQUEID" val="10120"/>
</p:tagLst>
</file>

<file path=ppt/tags/tag278.xml><?xml version="1.0" encoding="utf-8"?>
<p:tagLst xmlns:p="http://schemas.openxmlformats.org/presentationml/2006/main">
  <p:tag name="AS_UNIQUEID" val="10303"/>
</p:tagLst>
</file>

<file path=ppt/tags/tag279.xml><?xml version="1.0" encoding="utf-8"?>
<p:tagLst xmlns:p="http://schemas.openxmlformats.org/presentationml/2006/main">
  <p:tag name="AS_UNIQUEID" val="10122"/>
</p:tagLst>
</file>

<file path=ppt/tags/tag280.xml><?xml version="1.0" encoding="utf-8"?>
<p:tagLst xmlns:p="http://schemas.openxmlformats.org/presentationml/2006/main">
  <p:tag name="AS_UNIQUEID" val="10123"/>
</p:tagLst>
</file>

<file path=ppt/tags/tag281.xml><?xml version="1.0" encoding="utf-8"?>
<p:tagLst xmlns:p="http://schemas.openxmlformats.org/presentationml/2006/main">
  <p:tag name="AS_UNIQUEID" val="10124"/>
</p:tagLst>
</file>

<file path=ppt/tags/tag282.xml><?xml version="1.0" encoding="utf-8"?>
<p:tagLst xmlns:p="http://schemas.openxmlformats.org/presentationml/2006/main">
  <p:tag name="AS_UNIQUEID" val="10125"/>
  <p:tag name="KSO_WM_BEAUTIFY_FLAG" val=""/>
</p:tagLst>
</file>

<file path=ppt/tags/tag283.xml><?xml version="1.0" encoding="utf-8"?>
<p:tagLst xmlns:p="http://schemas.openxmlformats.org/presentationml/2006/main">
  <p:tag name="AS_UNIQUEID" val="10126"/>
  <p:tag name="KSO_WM_BEAUTIFY_FLAG" val=""/>
</p:tagLst>
</file>

<file path=ppt/tags/tag284.xml><?xml version="1.0" encoding="utf-8"?>
<p:tagLst xmlns:p="http://schemas.openxmlformats.org/presentationml/2006/main">
  <p:tag name="AS_UNIQUEID" val="10127"/>
  <p:tag name="KSO_WM_BEAUTIFY_FLAG" val=""/>
</p:tagLst>
</file>

<file path=ppt/tags/tag285.xml><?xml version="1.0" encoding="utf-8"?>
<p:tagLst xmlns:p="http://schemas.openxmlformats.org/presentationml/2006/main">
  <p:tag name="AS_UNIQUEID" val="10128"/>
  <p:tag name="KSO_WM_BEAUTIFY_FLAG" val=""/>
</p:tagLst>
</file>

<file path=ppt/tags/tag286.xml><?xml version="1.0" encoding="utf-8"?>
<p:tagLst xmlns:p="http://schemas.openxmlformats.org/presentationml/2006/main">
  <p:tag name="AS_UNIQUEID" val="10129"/>
  <p:tag name="KSO_WM_BEAUTIFY_FLAG" val=""/>
</p:tagLst>
</file>

<file path=ppt/tags/tag287.xml><?xml version="1.0" encoding="utf-8"?>
<p:tagLst xmlns:p="http://schemas.openxmlformats.org/presentationml/2006/main">
  <p:tag name="AS_UNIQUEID" val="10130"/>
  <p:tag name="KSO_WM_BEAUTIFY_FLAG" val=""/>
</p:tagLst>
</file>

<file path=ppt/tags/tag288.xml><?xml version="1.0" encoding="utf-8"?>
<p:tagLst xmlns:p="http://schemas.openxmlformats.org/presentationml/2006/main">
  <p:tag name="AS_UNIQUEID" val="10304"/>
</p:tagLst>
</file>

<file path=ppt/tags/tag289.xml><?xml version="1.0" encoding="utf-8"?>
<p:tagLst xmlns:p="http://schemas.openxmlformats.org/presentationml/2006/main">
  <p:tag name="AS_UNIQUEID" val="10132"/>
</p:tagLst>
</file>

<file path=ppt/tags/tag290.xml><?xml version="1.0" encoding="utf-8"?>
<p:tagLst xmlns:p="http://schemas.openxmlformats.org/presentationml/2006/main">
  <p:tag name="AS_UNIQUEID" val="10133"/>
</p:tagLst>
</file>

<file path=ppt/tags/tag291.xml><?xml version="1.0" encoding="utf-8"?>
<p:tagLst xmlns:p="http://schemas.openxmlformats.org/presentationml/2006/main">
  <p:tag name="AS_UNIQUEID" val="10134"/>
</p:tagLst>
</file>

<file path=ppt/tags/tag292.xml><?xml version="1.0" encoding="utf-8"?>
<p:tagLst xmlns:p="http://schemas.openxmlformats.org/presentationml/2006/main">
  <p:tag name="AS_UNIQUEID" val="10305"/>
</p:tagLst>
</file>

<file path=ppt/tags/tag293.xml><?xml version="1.0" encoding="utf-8"?>
<p:tagLst xmlns:p="http://schemas.openxmlformats.org/presentationml/2006/main">
  <p:tag name="AS_UNIQUEID" val="10136"/>
</p:tagLst>
</file>

<file path=ppt/tags/tag294.xml><?xml version="1.0" encoding="utf-8"?>
<p:tagLst xmlns:p="http://schemas.openxmlformats.org/presentationml/2006/main">
  <p:tag name="AS_UNIQUEID" val="10137"/>
</p:tagLst>
</file>

<file path=ppt/tags/tag295.xml><?xml version="1.0" encoding="utf-8"?>
<p:tagLst xmlns:p="http://schemas.openxmlformats.org/presentationml/2006/main">
  <p:tag name="AS_UNIQUEID" val="10138"/>
</p:tagLst>
</file>

<file path=ppt/tags/tag296.xml><?xml version="1.0" encoding="utf-8"?>
<p:tagLst xmlns:p="http://schemas.openxmlformats.org/presentationml/2006/main">
  <p:tag name="AS_UNIQUEID" val="10139"/>
  <p:tag name="KSO_WM_BEAUTIFY_FLAG" val=""/>
</p:tagLst>
</file>

<file path=ppt/tags/tag297.xml><?xml version="1.0" encoding="utf-8"?>
<p:tagLst xmlns:p="http://schemas.openxmlformats.org/presentationml/2006/main">
  <p:tag name="AS_UNIQUEID" val="10140"/>
  <p:tag name="KSO_WM_BEAUTIFY_FLAG" val=""/>
</p:tagLst>
</file>

<file path=ppt/tags/tag298.xml><?xml version="1.0" encoding="utf-8"?>
<p:tagLst xmlns:p="http://schemas.openxmlformats.org/presentationml/2006/main">
  <p:tag name="AS_UNIQUEID" val="10141"/>
  <p:tag name="KSO_WM_BEAUTIFY_FLAG" val=""/>
</p:tagLst>
</file>

<file path=ppt/tags/tag299.xml><?xml version="1.0" encoding="utf-8"?>
<p:tagLst xmlns:p="http://schemas.openxmlformats.org/presentationml/2006/main">
  <p:tag name="AS_UNIQUEID" val="681"/>
  <p:tag name="KSO_WM_BEAUTIFY_FLAG" val=""/>
</p:tagLst>
</file>

<file path=ppt/tags/tag300.xml><?xml version="1.0" encoding="utf-8"?>
<p:tagLst xmlns:p="http://schemas.openxmlformats.org/presentationml/2006/main">
  <p:tag name="AS_UNIQUEID" val="10381"/>
</p:tagLst>
</file>

<file path=ppt/tags/tag301.xml><?xml version="1.0" encoding="utf-8"?>
<p:tagLst xmlns:p="http://schemas.openxmlformats.org/presentationml/2006/main">
  <p:tag name="AS_UNIQUEID" val="10382"/>
</p:tagLst>
</file>

<file path=ppt/tags/tag3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楷体</vt:lpstr>
      <vt:lpstr>Times New Roman</vt:lpstr>
      <vt:lpstr>宋体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2024-09-16T03:33:11.484</cp:lastPrinted>
  <dcterms:created xsi:type="dcterms:W3CDTF">2024-09-15T19:33:11Z</dcterms:created>
  <dcterms:modified xsi:type="dcterms:W3CDTF">2024-09-15T19:33:13Z</dcterms:modified>
</cp:coreProperties>
</file>