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73828-5218-4635-8165-FE3B2FC0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276C-028D-425D-8FAD-11BB87A1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AB683-434E-4E4E-8459-C8DEB321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3D0A5-8428-4484-AA0F-58CA5D0A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DFB62-1981-4059-9F84-3329612C1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11A64-0954-444B-8324-CB129BBD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E0661-5C06-4B84-9D2A-28AC090C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30082-8943-4B78-B6C7-531DAF4B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86884-FAAC-43D2-9A4B-82B022FC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0B38A-3FA8-4798-98F7-92069895E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5E46B-2087-4CED-982D-FB8C2FF1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1031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护理细节化管理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护理工作是医疗体系中不可或缺的一部分，对患者的康复和医疗质量有着至关重要的影响。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在护理工作中，细节的关注和处理对于提高护理质量和患者满意度至关重要。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细节决定成败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通过细节化管理，可以更好地规范护理流程，提高护理操作的准确性和有效性，从而提高护理质量。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细节化管理注重患者的需求和感受，能够提供更加人性化、细致的护理服务，从而提高患者满意度。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促进护理人员素质提升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细节化管理要求护理人员具备高度的责任心、严谨的工作态度和精湛的专业技能，从而促进护理人员素质的提升。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护理细节化管理的基本概念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细节化管理是一种以科学管理为基础，以精细化管理为特征的管理模式，强调对管理过程的精确、准确、细致、严格地控制和规范，以提高组织的执行力和效率。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细节化管理要求在管理过程中注重细节，从小事做起，关注每一个环节和步骤，力求做到精益求精。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细节化管理的定义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护理细节化管理注重对患者的全面护理，从患者的需求出发，提供个性化、专业化的护理服务。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精细化的护理服务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护理细节化管理要求对护理流程进行规范化管理，明确各个环节的职责和操作标准，确保护理工作的准确性和有效性。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规范化的护理流程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护理细节化管理注重对护理数据的收集、分析和利用，通过数据来评估护理效果和改进方向，实现科学化的护理管理。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数据化的护理管理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护理细节化管理强调对护理过程的持续改进和优化，鼓励护理人员不断学习和探索新的护理技术和方法，提高护理质量。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持续化的护理改进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护理细节化管理的特点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通过细节化管理，可以减少护理过程中的差错和疏漏，提高护理工作的准确性和有效性，从而提高护理质量。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细节化的护理服务能够更好地满足患者的需求和期望，增强患者的就医体验和满意度。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细节化管理要求护士具备高度的责任心、严谨的工作态度和精湛的护理技能，从而促进护士素质的提升。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提升护士素质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良好的护理服务和护理管理能够提升医院的整体形象和声誉，增强医院的市场竞争力和社会影响力。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护理细节化管理的重要性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护理细节化管理的实施方法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制定详细的护理操作规程和流程，明确各项护理工作的标准和要求。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建立完善的护理安全管理制度，确保患者安全和护理工作质量。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制定护理人员培训计划，提高护理人员的专业知识和技能水平。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制定护理细节化管理制度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加强护理人员对细节重要性的认识，培养关注细节的习惯。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定期组织护理人员交流分享会，分享工作中的经验和教训，促进相互学习和提高。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鼓励护理人员关注患者需求，积极解决患者问题，提高患者满意度。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提高护理人员的细节意识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设立护理质量监控小组，对护理工作进行全程跟踪和监督。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对护理工作中出现的问题及时反馈、整改和总结，持续改进护理质量。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建立完善的护理质量评估标准，定期对护理工作进行评估和检查。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建立护理质量监控体系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https://d.book118.com/125210312020011121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2024-09-23T22:11:16.035</cp:lastPrinted>
  <dcterms:created xsi:type="dcterms:W3CDTF">2024-09-23T14:11:16Z</dcterms:created>
  <dcterms:modified xsi:type="dcterms:W3CDTF">2024-09-23T14:11:18Z</dcterms:modified>
</cp:coreProperties>
</file>