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QJWTR+MS-UIGothic"/>
      <p:regular r:id="rId15"/>
    </p:embeddedFont>
    <p:embeddedFont>
      <p:font typeface="MFQMRI+GBJNRQ+ArialMT"/>
      <p:regular r:id="rId16"/>
    </p:embeddedFont>
    <p:embeddedFont>
      <p:font typeface="SBEBNS+LUIOHD+MicrosoftYaHei-Bold"/>
      <p:regular r:id="rId17"/>
    </p:embeddedFont>
    <p:embeddedFont>
      <p:font typeface="MQLISR+FDLFLJ+Arial-BoldMT"/>
      <p:regular r:id="rId18"/>
    </p:embeddedFont>
    <p:embeddedFont>
      <p:font typeface="AOFCWT+NWQGOR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39AEC-366B-44BF-A3EB-05730DEC0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C36C4-D4BE-46E7-80C2-17799EFE1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1ED38-5248-4BC3-B06E-CB2C8040E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2E15A-60EF-4352-B6CE-8DC771D29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99AFD8-D3F3-42BE-A7D3-63F6EBFDC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5B4F94-25BC-4334-8DD7-53A912D7A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158496-F5A9-4FDC-B8E3-467C43C26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2D455-1113-4185-A063-F19F5998B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BB060-5D77-415F-9790-7005ABFA8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D9FF0-2B42-4208-AED5-374253775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5B3F0-F3F8-4D7B-903D-758701BEB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110013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4089" y="133657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LQJWTR+MS-UIGothic"/>
                <a:cs typeface="LQJWTR+MS-UIGothic"/>
              </a:rPr>
              <a:t>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563561" cy="29782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MFQMRI+GBJNRQ+ArialMT"/>
                <a:cs typeface="MFQMRI+GBJNR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单词</a:t>
            </a:r>
            <a:r>
              <a:rPr sz="2400">
                <a:solidFill>
                  <a:srgbClr val="AF79DE"/>
                </a:solidFill>
                <a:latin typeface="LQJWTR+MS-UIGothic"/>
                <a:cs typeface="LQJWTR+MS-UIGothic"/>
              </a:rPr>
              <a:t>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AF79DE"/>
                </a:solidFill>
                <a:latin typeface="LQJWTR+MS-UIGothic"/>
                <a:cs typeface="LQJWTR+MS-UIGothic"/>
              </a:rPr>
              <a:t>：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AF79DE"/>
                </a:solidFill>
                <a:latin typeface="LQJWTR+MS-UIGothic"/>
                <a:cs typeface="LQJWTR+MS-UIGothic"/>
              </a:rPr>
              <a:t>物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MFQMRI+GBJNRQ+ArialMT"/>
                <a:cs typeface="MFQMRI+GBJNR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单词</a:t>
            </a:r>
            <a:r>
              <a:rPr sz="2400">
                <a:solidFill>
                  <a:srgbClr val="AF79DE"/>
                </a:solidFill>
                <a:latin typeface="LQJWTR+MS-UIGothic"/>
                <a:cs typeface="LQJWTR+MS-UIGothic"/>
              </a:rPr>
              <a:t>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AF79DE"/>
                </a:solidFill>
                <a:latin typeface="LQJWTR+MS-UIGothic"/>
                <a:cs typeface="LQJWTR+MS-UIGothic"/>
              </a:rPr>
              <a:t>：食物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MFQMRI+GBJNRQ+ArialMT"/>
                <a:cs typeface="MFQMRI+GBJNR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单词</a:t>
            </a:r>
            <a:r>
              <a:rPr sz="2400">
                <a:solidFill>
                  <a:srgbClr val="AF79DE"/>
                </a:solidFill>
                <a:latin typeface="LQJWTR+MS-UIGothic"/>
                <a:cs typeface="LQJWTR+MS-UIGothic"/>
              </a:rPr>
              <a:t>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AF79DE"/>
                </a:solidFill>
                <a:latin typeface="LQJWTR+MS-UIGothic"/>
                <a:cs typeface="LQJWTR+MS-UIGothic"/>
              </a:rPr>
              <a:t>：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颜</a:t>
            </a:r>
            <a:r>
              <a:rPr sz="2400">
                <a:solidFill>
                  <a:srgbClr val="AF79DE"/>
                </a:solidFill>
                <a:latin typeface="LQJWTR+MS-UIGothic"/>
                <a:cs typeface="LQJWTR+MS-UIGothic"/>
              </a:rPr>
              <a:t>色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MFQMRI+GBJNRQ+ArialMT"/>
                <a:cs typeface="MFQMRI+GBJNR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单词</a:t>
            </a:r>
            <a:r>
              <a:rPr sz="2400">
                <a:solidFill>
                  <a:srgbClr val="AF79DE"/>
                </a:solidFill>
                <a:latin typeface="LQJWTR+MS-UIGothic"/>
                <a:cs typeface="LQJWTR+MS-UIGothic"/>
              </a:rPr>
              <a:t>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AF79DE"/>
                </a:solidFill>
                <a:latin typeface="LQJWTR+MS-UIGothic"/>
                <a:cs typeface="LQJWTR+MS-UIGothic"/>
              </a:rPr>
              <a:t>：交通工具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MFQMRI+GBJNRQ+ArialMT"/>
                <a:cs typeface="MFQMRI+GBJNR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单词</a:t>
            </a:r>
            <a:r>
              <a:rPr sz="2400">
                <a:solidFill>
                  <a:srgbClr val="AF79DE"/>
                </a:solidFill>
                <a:latin typeface="LQJWTR+MS-UIGothic"/>
                <a:cs typeface="LQJWTR+MS-UIGothic"/>
              </a:rPr>
              <a:t>分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AF79DE"/>
                </a:solidFill>
                <a:latin typeface="LQJWTR+MS-UIGothic"/>
                <a:cs typeface="LQJWTR+MS-UIGothic"/>
              </a:rPr>
              <a:t>：数字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LQJWTR+MS-UIGothic"/>
                <a:cs typeface="LQJWTR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DC4E2"/>
                </a:solidFill>
                <a:latin typeface="SBEBNS+LUIOHD+MicrosoftYaHei-Bold"/>
                <a:cs typeface="SBEBNS+LUIOHD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MQLISR+FDLFLJ+Arial-BoldMT"/>
                <a:cs typeface="MQLISR+FDLFLJ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196215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LQJWTR+MS-UIGothic"/>
                <a:cs typeface="LQJWTR+MS-UIGothic"/>
              </a:rPr>
              <a:t>分：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LQJWTR+MS-UIGothic"/>
                <a:cs typeface="LQJWTR+MS-UIGothic"/>
              </a:rPr>
              <a:t>哺乳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AF79DE"/>
                </a:solidFill>
                <a:latin typeface="LQJWTR+MS-UIGothic"/>
                <a:cs typeface="LQJWTR+MS-UIGothic"/>
              </a:rPr>
              <a:t>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SBEBNS+LUIOHD+MicrosoftYaHei-Bold"/>
                <a:cs typeface="SBEBNS+LUIOH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SBEBNS+LUIOHD+MicrosoftYaHei-Bold"/>
                <a:cs typeface="SBEBNS+LUIOH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SBEBNS+LUIOHD+MicrosoftYaHei-Bold"/>
                <a:cs typeface="SBEBNS+LUIOH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SBEBNS+LUIOHD+MicrosoftYaHei-Bold"/>
                <a:cs typeface="SBEBNS+LUIOHD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哺乳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物：是指那些具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有毛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的、能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够产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生乳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汁喂养幼崽的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哺乳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物可以分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很多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，如：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狮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子、老虎、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大象、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长颈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鹿等。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哺乳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物通常有高度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达的大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够进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行复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的行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和社会活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哺乳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物在生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扮演着重要的角色，是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食物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中的重要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DFD"/>
                </a:solidFill>
                <a:latin typeface="LQJWTR+MS-UIGothic"/>
                <a:cs typeface="LQJWT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鸟类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19050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鸟类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：是指那些具有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鸟类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中也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扮演着重要的角色，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如：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播种子、控制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害虫等。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羽毛、能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够飞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翔的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83714" y="178218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82565" y="5200388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鸟类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可以分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很多种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，如：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鹦鹉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鸽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子、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鸵鸟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LQJWTR+MS-UIGothic"/>
                <a:cs typeface="LQJWTR+MS-UIGothic"/>
              </a:rPr>
              <a:t>爬行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AF79DE"/>
                </a:solidFill>
                <a:latin typeface="LQJWTR+MS-UIGothic"/>
                <a:cs typeface="LQJWTR+MS-UIGothic"/>
              </a:rPr>
              <a:t>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OFCWT+NWQGOR+MicrosoftYaHei"/>
                <a:cs typeface="AOFCWT+NWQGO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OFCWT+NWQGOR+MicrosoftYaHei"/>
                <a:cs typeface="AOFCWT+NWQGO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OFCWT+NWQGOR+MicrosoftYaHei"/>
                <a:cs typeface="AOFCWT+NWQGO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OFCWT+NWQGOR+MicrosoftYaHei"/>
                <a:cs typeface="AOFCWT+NWQGOR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57620" y="5027148"/>
            <a:ext cx="256317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爬行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物通常有高度适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应陆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生活的生理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构，如：能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吸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收水分的皮肤和适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应陆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地呼吸</a:t>
            </a:r>
          </a:p>
          <a:p>
            <a:pPr marL="857249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的肺。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5669" y="5190342"/>
            <a:ext cx="259552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爬行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物：是指那些具有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鳞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片、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陆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地上爬行的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物。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79190" y="5190342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爬行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物可以分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很多种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，</a:t>
            </a:r>
          </a:p>
          <a:p>
            <a:pPr marL="25717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如：蛇、蜥蜴、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龟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爬行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物在生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中也有着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950325" y="5498953"/>
            <a:ext cx="252928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重要的角色，如：控制害虫等。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LQJWTR+MS-UIGothic"/>
                <a:cs typeface="LQJWTR+MS-UIGothic"/>
              </a:rPr>
              <a:t>水生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AF79DE"/>
                </a:solidFill>
                <a:latin typeface="LQJWTR+MS-UIGothic"/>
                <a:cs typeface="LQJWTR+MS-UIGothic"/>
              </a:rPr>
              <a:t>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322066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水生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物：是指那些生活在水中、适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水生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境的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物。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322066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水生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物可以分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很多种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，如：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鱼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鲸鱼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、海豚等。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541141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水生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物通常有特殊的生理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构，如：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在水中呼吸的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鳃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和适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水生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的身体形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水生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物在生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中也扮演着重要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的角色，如：提供氧气、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化水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LQJWTR+MS-UIGothic"/>
                <a:cs typeface="LQJWTR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72920" y="1900356"/>
            <a:ext cx="1013754" cy="9846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78"/>
              </a:lnSpc>
              <a:spcBef>
                <a:spcPct val="0"/>
              </a:spcBef>
              <a:spcAft>
                <a:spcPct val="0"/>
              </a:spcAft>
            </a:pPr>
            <a:r>
              <a:rPr sz="3050" spc="15">
                <a:solidFill>
                  <a:srgbClr val="FFFFFF"/>
                </a:solidFill>
                <a:latin typeface="MQLISR+FDLFLJ+Arial-BoldMT"/>
                <a:cs typeface="MQLISR+FDLFLJ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05585" y="2852320"/>
            <a:ext cx="196215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816BB7"/>
                </a:solidFill>
                <a:latin typeface="LQJWTR+MS-UIGothic"/>
                <a:cs typeface="LQJWTR+MS-UIGothic"/>
              </a:rPr>
              <a:t>分：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LQJWTR+MS-UIGothic"/>
                <a:cs typeface="LQJWTR+MS-UIGothic"/>
              </a:rPr>
              <a:t>水果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OFCWT+NWQGOR+MicrosoftYaHei"/>
                <a:cs typeface="AOFCWT+NWQGOR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OFCWT+NWQGOR+MicrosoftYaHei"/>
                <a:cs typeface="AOFCWT+NWQGOR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OFCWT+NWQGOR+MicrosoftYaHei"/>
                <a:cs typeface="AOFCWT+NWQGOR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OFCWT+NWQGOR+MicrosoftYaHei"/>
                <a:cs typeface="AOFCWT+NWQGOR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7642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LQJWTR+MS-UIGothic"/>
                <a:cs typeface="LQJWTR+MS-UIGothic"/>
              </a:rPr>
              <a:t>苹果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3429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LQJWTR+MS-UIGothic"/>
                <a:cs typeface="LQJWTR+MS-UIGothic"/>
              </a:rPr>
              <a:t>香蕉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2820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LQJWTR+MS-UIGothic"/>
                <a:cs typeface="LQJWTR+MS-UIGothic"/>
              </a:rPr>
              <a:t>葡萄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34575" y="478853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LQJWTR+MS-UIGothic"/>
                <a:cs typeface="LQJWTR+MS-UIGothic"/>
              </a:rPr>
              <a:t>草莓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30705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一种常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的水果，味道甜美，</a:t>
            </a:r>
          </a:p>
          <a:p>
            <a:pPr marL="68579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养丰富。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56163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条形，果皮黄色，果肉香甜。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圆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形的水果，多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紫色或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色，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色的小型水果，味道甜酸可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052944" y="5561817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味道甜美。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9988550" y="5561817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LQJWTR+MS-UIGothic"/>
                <a:cs typeface="LQJWTR+MS-UIGothic"/>
              </a:rPr>
              <a:t>蔬菜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LQJWTR+MS-UIGothic"/>
                <a:cs typeface="LQJWTR+MS-UIGothic"/>
              </a:rPr>
              <a:t>西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红</a:t>
            </a:r>
            <a:r>
              <a:rPr sz="1550">
                <a:solidFill>
                  <a:srgbClr val="AF79DE"/>
                </a:solidFill>
                <a:latin typeface="LQJWTR+MS-UIGothic"/>
                <a:cs typeface="LQJWTR+MS-UIGothic"/>
              </a:rPr>
              <a:t>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LQJWTR+MS-UIGothic"/>
                <a:cs typeface="LQJWTR+MS-UIGothic"/>
              </a:rPr>
              <a:t>胡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萝</a:t>
            </a:r>
            <a:r>
              <a:rPr sz="1550">
                <a:solidFill>
                  <a:srgbClr val="AF79DE"/>
                </a:solidFill>
                <a:latin typeface="LQJWTR+MS-UIGothic"/>
                <a:cs typeface="LQJWTR+MS-UIGothic"/>
              </a:rPr>
              <a:t>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色的蔬菜，常用于制作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橙色的蔬菜，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养丰富，口感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52675" y="2846558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菜肴和沙拉。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63659" y="284655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清甜。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476440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LQJWTR+MS-UIGothic"/>
                <a:cs typeface="LQJWTR+MS-UIGothic"/>
              </a:rPr>
              <a:t>黄瓜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907269" y="476440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LQJWTR+MS-UIGothic"/>
                <a:cs typeface="LQJWTR+MS-UIGothic"/>
              </a:rPr>
              <a:t>土豆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183992"/>
            <a:ext cx="2430705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条形的蔬菜，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绿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色外皮，口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感脆嫩。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蔬菜，常用于烹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饪</a:t>
            </a: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各种</a:t>
            </a:r>
          </a:p>
          <a:p>
            <a:pPr marL="18859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QJWTR+MS-UIGothic"/>
                <a:cs typeface="LQJWTR+MS-UIGothic"/>
              </a:rPr>
              <a:t>菜肴。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https://d.book118.com/125211001301011112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LQJWTR+MS-UIGothic</vt:lpstr>
      <vt:lpstr>MFQMRI+GBJNRQ+ArialMT</vt:lpstr>
      <vt:lpstr>Times New Roman</vt:lpstr>
      <vt:lpstr>SimSun</vt:lpstr>
      <vt:lpstr>SBEBNS+LUIOHD+MicrosoftYaHei-Bold</vt:lpstr>
      <vt:lpstr>MQLISR+FDLFLJ+Arial-BoldMT</vt:lpstr>
      <vt:lpstr>AOFCWT+NWQGOR+MicrosoftYaHei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2024-09-19T06:48:17.623</cp:lastPrinted>
  <dcterms:created xsi:type="dcterms:W3CDTF">2024-09-18T22:48:17Z</dcterms:created>
  <dcterms:modified xsi:type="dcterms:W3CDTF">2024-09-18T22:48:18Z</dcterms:modified>
</cp:coreProperties>
</file>