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333E66-07AD-48A5-9B03-A709030DA8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AD566-E06E-4F56-B718-EDA7300C8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B731D9-0A5E-4EE8-852E-15744AC66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06582B-EBE4-4820-BA86-95413B423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5265C3-A87F-4CD7-BC00-E697EF34CF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2726249-EBBF-4887-8DE3-CFD31B4078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6C86E7-4AB7-406B-8363-C79796F7B2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A5C5C7-2F10-4FED-8A88-02C6EC0EBA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27B29A-738E-4631-81B9-EFB090A897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F46086-81D0-4F57-93E4-14927D21EA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A5CD34-738D-4191-B165-7C4C397E9F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211112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概率论与数理统计--假设检验</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假设检验基本概念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单样本均值检验</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双样本均值检验</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方差分析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非参数检验</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假设检验在实际问题中应用</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假设检验基本概念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75" r="145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研究者想收集证据予以反对的假设，也称为零假设或无效假设。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原假设（$H_0$）</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研究者想收集证据予以支持的假设，也称为研究假设或对立假设。</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备择假设（$H_1$）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原假设与备择假设</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检验统计量与拒绝域</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检验统计量</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用于检验原假设的统计量，其分布已知或可导出。</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拒绝域</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当检验统计量落在某个特定区域时，我们会拒绝原假设，该区域称为拒绝域。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第二类错误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错误地接受原假设（即“假阴性”错误）。</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显著性水平（$alpha$）</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当原假设为真时，错误地拒绝原假设的概率。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第一类错误</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错误地拒绝原假设（即“假阳性”错误）。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显著性水平与两类错误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假设检验步骤</a:t>
              </a:r>
            </a:p>
          </p:txBody>
        </p:sp>
      </p:grpSp>
      <p:sp>
        <p:nvSpPr>
          <p:cNvPr id="25" name="TextBox 25"/>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1. 提出原假设和备择假设。</a:t>
            </a:r>
          </a:p>
        </p:txBody>
      </p:sp>
      <p:sp>
        <p:nvSpPr>
          <p:cNvPr id="26" name="TextBox 26"/>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3. 根据显著性水平确定拒绝域。</a:t>
            </a:r>
          </a:p>
        </p:txBody>
      </p:sp>
      <p:sp>
        <p:nvSpPr>
          <p:cNvPr id="27" name="TextBox 27"/>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4. 计算检验统计量的值。</a:t>
            </a:r>
          </a:p>
        </p:txBody>
      </p:sp>
      <p:sp>
        <p:nvSpPr>
          <p:cNvPr id="28" name="TextBox 28"/>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2. 选择适当的检验统计量，并确定其分布。</a:t>
            </a:r>
          </a:p>
        </p:txBody>
      </p:sp>
      <p:sp>
        <p:nvSpPr>
          <p:cNvPr id="29" name="Freeform 29"/>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7802444" y="2287786"/>
            <a:ext cx="461677" cy="550831"/>
            <a:chOff x="7802444" y="2287786"/>
            <a:chExt cx="461677" cy="550831"/>
          </a:xfrm>
        </p:grpSpPr>
        <p:sp>
          <p:nvSpPr>
            <p:cNvPr id="34" name="Freeform 34"/>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3614276" y="3475144"/>
            <a:ext cx="664559" cy="579787"/>
            <a:chOff x="3614276" y="3475144"/>
            <a:chExt cx="664559" cy="579787"/>
          </a:xfrm>
        </p:grpSpPr>
        <p:sp>
          <p:nvSpPr>
            <p:cNvPr id="37" name="Freeform 37"/>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6455230" y="3620596"/>
            <a:ext cx="577692" cy="614458"/>
            <a:chOff x="6455230" y="3620596"/>
            <a:chExt cx="577692" cy="614458"/>
          </a:xfrm>
        </p:grpSpPr>
        <p:sp>
          <p:nvSpPr>
            <p:cNvPr id="40" name="Freeform 40"/>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4" name="Group 44"/>
          <p:cNvGrpSpPr/>
          <p:nvPr/>
        </p:nvGrpSpPr>
        <p:grpSpPr>
          <a:xfrm>
            <a:off x="5009105" y="2064915"/>
            <a:ext cx="559445" cy="701973"/>
            <a:chOff x="5009105" y="2064915"/>
            <a:chExt cx="559445" cy="701973"/>
          </a:xfrm>
        </p:grpSpPr>
        <p:sp>
          <p:nvSpPr>
            <p:cNvPr id="45" name="Freeform 45"/>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单样本均值检验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Z检验是一种用于大样本（样本量n&gt;30）均值检验的方法，通过比较样本均值与总体均值的差异是否显著来判断假设是否成立。</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Z检验的定义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当样本量足够大（通常n&gt;30）且总体标准差已知时，可以使用Z检验进行均值检验。</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Z检验的适用条件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首先提出原假设和备择假设，然后构造Z统计量并计算其值，最后根据Z统计量的分布和显著性水平进行决策。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Z检验的步骤</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Z检验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t检验的定义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t检验是一种用于小样本（样本量n&lt;30）均值检验的方法，通过比较样本均值与总体均值的差异是否显著来判断假设是否成立。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t检验的适用条件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当样本量较小（通常n&lt;30）且总体标准差未知时，可以使用t检验进行均值检验。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t检验的步骤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首先提出原假设和备择假设，然后构造t统计量并计算其值，最后根据t统计量的分布和显著性水平进行决策。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t检验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实例描述</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某工厂生产一种零件，其长度服从正态分布。现从该批零件中随机抽取n个样本，测得样本均值为x_bar，样本标准差为s。需要判断这批零件的平均长度是否显著大于某个给定值mu_0。</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检验方法选择</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由于样本量n较小且总体标准差未知，因此选择使用t检验进行均值检验。</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检验步骤</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首先计算t统计量的值t=(x_bar-mu_0)/(s/sqrt(n))，然后根据t统计量的分布和显著性水平alpha（通常取0.05或0.01）进行决策。如果t&gt;t_alpha（t_alpha为显著性水平alpha下的临界值），则拒绝原假设H_0，认为这批零件的平均长度显著大于给定值mu_0；否则接受原假设H_0。</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双样本均值检验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独立双样本t检验是用于比较两个独立样本均值是否有显著差异的统计方法。</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两个样本应相互独立，且服从正态分布，具有相同的方差。</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前提条件</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提出原假设和备择假设，计算t统计量，查找t分布表或使用统计软件得出p值，根据p值判断原假设是否成立。</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检验步骤</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独立双样本t检验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前提条件</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检验步骤</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配对样本t检验</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配对样本t检验是用于比较同一组样本在两个不同条件下的均值是否有显著差异的统计方法。</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两个样本应配对出现，且差值服从正态分布。</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计算每对样本的差值，提出原假设和备择假设，计算t统计量，查找t分布表或使用统计软件得出p值，根据p值判断原假设是否成立。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https://d.book118.com/125211112011011101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2024-09-09T06:08:51.809</cp:lastPrinted>
  <dcterms:created xsi:type="dcterms:W3CDTF">2024-09-08T22:08:51Z</dcterms:created>
  <dcterms:modified xsi:type="dcterms:W3CDTF">2024-09-08T22:08:54Z</dcterms:modified>
</cp:coreProperties>
</file>