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3D6D6-B82D-4710-8DDF-EEE3361B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F89A0-BF1D-42CC-BF95-71C8EFCF1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DEFFB-6FC1-4D35-8C33-7B7CF9577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087C5-4805-4EAB-B2E2-C9712352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024B3-75CD-429B-9854-4DDFB587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1FA8C-77F0-4053-B77B-5278A2E7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0C251-540A-438F-9BE2-D4363DA7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E97F5-FDD6-4902-AAE2-92847D18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7C703-3BE0-4207-92A2-1684ED6C4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4094E-B731-4691-869A-F1DD8EF3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B30AF-37D7-4B40-A489-FF9EBE55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12234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基于云计算的大客户营销管理策略分析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云计算在大客户营销管理中的应用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基于云计算的大客户营销管理策略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云计算在大客户营销管理中的优势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基于云计算的大客户营销管理实践案例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面临的挑战与未来发展趋势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基于云计算的大客户营销管理的意义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通过云计算技术，企业可以更加高效地管理大客户数据，提高营销决策的准确性和效率，从而提升企业的市场竞争力。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随着云计算技术的不断成熟和普及，越来越多的企业开始采用云计算服务，以提高业务效率和降低成本。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大客户是企业的重要收入来源，对大客户进行有效的营销管理是企业保持竞争优势的关键。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本研究旨在探讨基于云计算的大客户营销管理策略，帮助企业更好地管理大客户，提高营销效果。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如何实现基于云计算的大客户数据管理？如何制定针对大客户的个性化营销策略？如何评估营销策略的效果并进行优化？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云计算在大客户营销管理中的应用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云计算是一种基于互联网的计算方式，通过这种方式，共享的软硬件资源和信息可以按需提供给计算机和其他设备。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云计算具有弹性可扩展、按需付费、高可用性和易维护等特点。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主要包括基础设施即服务（IaaS）、平台即服务（PaaS）和软件即服务（SaaS）。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云计算服务类型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83" b="10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云计算在营销管理中的应用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云计算提供了大规模的数据存储和分析能力，可帮助企业收集、存储和分析客户数据，以制定更精准的营销策略。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营销自动化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通过云计算平台，企业可实现营销流程的自动化，包括邮件营销、社交媒体管理、销售线索管理等，提高营销效率。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云计算支持多渠道的客户关系管理，帮助企业更好地了解客户需求，提供个性化服务。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大客户通常具有较高的购买力和长期合作潜力，对企业的营收和利润贡献较大。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需求复杂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关系维护重要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大客户往往有更为复杂和个性化的需求，需要企业提供定制化的解决方案。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与大客户建立长期稳定的合作关系对企业至关重要，需要投入更多的资源和精力进行关系维护。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基于云计算的大客户营销管理策略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通过云计算平台收集客户的基本信息、交易数据、行为数据等。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利用数据挖掘和分析技术，构建客户画像，包括客户特征、需求、偏好等。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根据客户画像和特定标准，将客户分为不同类别，如重要客户、潜在客户等。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客户识别与分类策略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针对不同客户类别和需求，制定个性化的产品方案、价格策略和营销计划。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通过云计算平台和人工智能技术，实现精准的产品和服务推送。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利用社交媒体、在线客服等渠道，与客户进行实时互动，提高客户参与度和满意度。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建立客户关怀体系，包括定期回访、节日祝福、优惠活动等，提高客户满意度和忠诚度。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建立完善的投诉处理机制，及时解决客户投诉，改进产品和服务质量。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客户生命周期管理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对客户在不同生命周期阶段的需求和行为进行跟踪和管理，实现客户价值的最大化。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根据监控数据对营销活动的效果进行评估，分析活动的优缺点和改进方向。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基于效果评估结果，为企业决策提供数据支持和建议，优化营销策略和方案。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通过云计算平台实时监控营销活动的数据，包括访问量、转化率、销售额等。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https://d.book118.com/125212234142011103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2024-09-12T20:56:05.228</cp:lastPrinted>
  <dcterms:created xsi:type="dcterms:W3CDTF">2024-09-12T12:56:05Z</dcterms:created>
  <dcterms:modified xsi:type="dcterms:W3CDTF">2024-09-12T12:56:07Z</dcterms:modified>
</cp:coreProperties>
</file>