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696A7-07B2-4818-9C9E-277C2C38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3C27A-30CB-4B15-9A64-8D366B33E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5199-151D-4D62-96C0-97E577B1B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F4BC6-B0EF-4BFE-BFC6-323F09BA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E118C-4A2A-4359-A5C2-48835175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D3C06-70E3-4AE7-9393-84963053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3F35E-FBE4-49A0-A2BF-59F8D7E7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A71A8-45CF-41CD-9BF5-93576A47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74279-98C0-4055-909C-147F1CB3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3337E-FC88-48B3-AB24-4E4D9C3D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E1E49-62B2-47F5-9E54-58BF51BF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2001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骨折病的护理查房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骨折病护理的要点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骨折是指骨结构的连续性完全或部分断裂。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根据骨折形态可分为横形、斜形、螺旋形等；根据骨折部分可分为颅骨、脊柱、长骨、关节等；根据骨折程度可分为不完全骨折和完全骨折。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35" b="2023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骨折后，骨折端可出现血肿、炎症反应，周围软组织可能发生损伤、水肿，严重时可能发生感染。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骨折可由直接暴力、间接暴力或积累性劳损引起，如交通事故、高处坠落、重物砸伤等。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3091" b="2309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骨折部位疼痛、肿胀、畸形、异常活动或骨擦音等。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通过体格检查、影像学检查（如X线、CT、MRI）进行确诊。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通过有效的护理措施，如药物和非药物镇痛，减轻患者的疼痛感。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协助患者进行康复训练，促进骨折愈合和功能恢复。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通过科学的护理措施，预防骨折病并发症的发生。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护理在骨折病治疗中的作用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通过康复训练和生活指导，提高患者的日常生活能力。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鼓励患者积极参与社会活动，减轻社会隔离感。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改善家庭关系，提高家庭成员对患者的生活照顾能力。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053" b="22053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保持伤口清洁，定期换药，预防感染的发生。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鼓励患者进行适当的活动，促进血液循环，预防血栓形成。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定期为患者翻身、按摩受压部位，预防压疮的发生。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骨折病护理的要点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https://d.book118.com/125220010033011044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2024-09-06T08:38:10.391</cp:lastPrinted>
  <dcterms:created xsi:type="dcterms:W3CDTF">2024-09-06T00:38:10Z</dcterms:created>
  <dcterms:modified xsi:type="dcterms:W3CDTF">2024-09-06T00:38:12Z</dcterms:modified>
</cp:coreProperties>
</file>