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951E79-1403-40A9-9097-084DDE03CD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B2CFAB-D0BC-465B-9094-2C6C2CCB42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B6670A-7279-462B-AEFE-988E8035E5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8074A9-794C-4040-BF61-21F1F45AE3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8DDFAA-4261-48BA-8FEB-0D68FED486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416F4C5-9074-4CB4-9C78-FD074A572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47BB86-FD50-44DA-B044-02B6388F42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C9EEBA-FA4A-409C-94FE-BB5CA772C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A8CF7E-6FAD-4A4A-9997-B9E7E50D21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E24EED-6E9E-4114-A6F3-E64A9A6EF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BCD8A4-9734-46B3-873B-8B1DC54E9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25220102214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2425" y="2559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032908" y="1995037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高职院校心理健康教育研究方向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1828" y="4629987"/>
            <a:ext cx="2411730" cy="3867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395" y="4606174"/>
            <a:ext cx="24117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79590" y="309453"/>
            <a:ext cx="2040255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84732" y="14391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DE9A39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0410" y="1406395"/>
            <a:ext cx="4818538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高职院校心理健康教育现状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高职院校心理健康教育研究方向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研究方法与步骤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研究成果与展望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随着社会的发展和教育的改革，心理健康教育在高职院校中的地位逐渐提升。然而，当前高职院校的心理健康教育仍存在诸多问题，如教育内容单一、教学方法陈旧等，这些问题制约了高职学生心理健康的发展。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通过深入探讨高职院校心理健康教育的研究方向，旨在为高职教育提供更为科学、有效的心理健康教育方法，促进学生心理健康水平的提升，培养出更多具备良好心理素质的高技能人才，为社会发展做出贡献。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研究背景与意义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本研究旨在明确高职院校心理健康教育的研究方向，为高职教育工作者提供心理健康教育的新思路和方法，提高高职学生的心理素质和心理健康水平。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在高职院校中，如何有效地开展心理健康教育？如何创新心理健康教育的方法和内容？如何评估心理健康教育的效果？如何将心理健康教育与其他教育领域相结合，实现全面育人的目标？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研究目的与问题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高职院校心理健康教育现状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高职院校心理健康教育是指通过一系列的教育活动，帮助学生提高心理素质，促进其全面发展的教育过程。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高职院校心理健康教育的主要目标是培养学生良好的心理素质，增强其适应能力、抗压能力以及自我调节能力。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8976" b="8976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5592" r="5592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高职院校心理健康教育的内容主要包括心理健康教育课程、心理咨询、团体辅导等。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48" b="784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高职院校心理健康教育概述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高职院校心理健康教育现状分析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当前高职院校心理健康教育已经取得了一定的成果，但仍然存在一些问题，如教育内容不够全面、教育方式单一等。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高职院校学生普遍存在心理压力大、焦虑、抑郁等问题，需要得到更多的关注和帮助。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高职院校心理健康教育师资力量不足，缺乏专业性和系统性，需要加强培训和提升。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教育方式单一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目前高职院校心理健康教育的方式主要以课程和心理咨询为主，缺乏多样化的教育方式，如团体辅导、心理剧等。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师资力量不足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目前高职院校心理健康教育师资力量不足，缺乏专业性和系统性，需要加强培训和提升。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教育内容不够全面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目前高职院校心理健康教育的内容主要集中在学生的情绪、压力等方面，缺乏对人际关系、职业规划等方面的关注。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高职院校心理健康教育存在的问题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90464" y="2536882"/>
            <a:ext cx="2922600" cy="71231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975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3348" y="3329232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500" b="1">
                <a:solidFill>
                  <a:srgbClr val="754807"/>
                </a:solidFill>
                <a:latin typeface="Microsoft Yahei"/>
                <a:ea typeface="Microsoft Yahei"/>
                <a:cs typeface="Microsoft Yahei"/>
              </a:rPr>
              <a:t>高职院校心理健康教育研究方向</a:t>
            </a:r>
          </a:p>
        </p:txBody>
      </p:sp>
      <p:sp>
        <p:nvSpPr>
          <p:cNvPr id="4" name="AutoShape 4"/>
          <p:cNvSpPr/>
          <p:nvPr/>
        </p:nvSpPr>
        <p:spPr>
          <a:xfrm>
            <a:off x="352425" y="6254177"/>
            <a:ext cx="5497697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https://d.book118.com/125220102214011113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CFB"/>
      </a:lt1>
      <a:dk2>
        <a:srgbClr val="000000"/>
      </a:dk2>
      <a:lt2>
        <a:srgbClr val="FFFFFF"/>
      </a:lt2>
      <a:accent1>
        <a:srgbClr val="754807"/>
      </a:accent1>
      <a:accent2>
        <a:srgbClr val="B57016"/>
      </a:accent2>
      <a:accent3>
        <a:srgbClr val="DE9A39"/>
      </a:accent3>
      <a:accent4>
        <a:srgbClr val="F2B168"/>
      </a:accent4>
      <a:accent5>
        <a:srgbClr val="FDBE00"/>
      </a:accent5>
      <a:accent6>
        <a:srgbClr val="D16A1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2024-09-20T09:11:57.153</cp:lastPrinted>
  <dcterms:created xsi:type="dcterms:W3CDTF">2024-09-20T01:11:57Z</dcterms:created>
  <dcterms:modified xsi:type="dcterms:W3CDTF">2024-09-20T01:11:59Z</dcterms:modified>
</cp:coreProperties>
</file>