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D51741-1483-4BD7-8B00-2B1B7156E7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FA4F23-D868-4458-AEDC-C1D7284FEF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CB7931-CA1C-4287-9EF4-992CECDDD0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4CDD2A-CE87-446B-ACA1-63627C4325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68DF801-5DCE-44CA-B670-646D70AA1A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A62B48F-A1A2-49E7-A8EE-A12EE195D2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7033100-9130-4CF6-8073-54BC60B99A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3FEF1D-276D-4972-8C8A-59491B86D9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7241E5-24AA-4098-BC4F-5E0388EBC3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DC5D73-7E16-43CB-8F37-75088426D1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A590EB-E5E0-4547-BDF8-B256F1D0D4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png" /><Relationship Id="rId3" Type="http://schemas.openxmlformats.org/officeDocument/2006/relationships/image" Target="../media/image11.jpeg" /><Relationship Id="rId4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5220142134011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</p:spPr>
        <p:txBody>
          <a:bodyPr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拓展培训活动总结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739291" y="3540703"/>
            <a:ext cx="3401434" cy="489827"/>
          </a:xfrm>
          <a:prstGeom prst="rect">
            <a:avLst/>
          </a:prstGeom>
        </p:spPr>
        <p:txBody>
          <a:bodyPr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140725" y="3540703"/>
            <a:ext cx="3311984" cy="489827"/>
          </a:xfrm>
          <a:prstGeom prst="rect">
            <a:avLst/>
          </a:prstGeom>
        </p:spPr>
        <p:txBody>
          <a:bodyPr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2023-12-29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活动概述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活动实施过程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参与人员反馈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活动效果评估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改进与优化建议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附件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活动概述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3847" r="13847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活动背景</a:t>
            </a:r>
          </a:p>
        </p:txBody>
      </p:sp>
      <p:sp>
        <p:nvSpPr>
          <p:cNvPr id="30" name="AutoShape 30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随着公司业务的不断拓展，员工之间的沟通和协作变得尤为重要，因此组织了这次拓展培训活动。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拓展培训活动是在公司内部开展的一项员工培训活动，旨在提高员工的团队协作、沟通能力和解决问题的能力。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98583" y="3042229"/>
            <a:ext cx="997196" cy="997196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613390" y="3042229"/>
            <a:ext cx="3121017" cy="997196"/>
          </a:xfrm>
          <a:prstGeom prst="rect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98583" y="4176423"/>
            <a:ext cx="997196" cy="99719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613390" y="4176423"/>
            <a:ext cx="3121017" cy="997196"/>
          </a:xfrm>
          <a:prstGeom prst="rect">
            <a:avLst/>
          </a:prstGeom>
          <a:solidFill>
            <a:schemeClr val="accent1">
              <a:alpha val="1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994943" y="3417320"/>
            <a:ext cx="204472" cy="247009"/>
          </a:xfrm>
          <a:custGeom>
            <a:rect l="l" t="t" r="r" b="b"/>
            <a:pathLst>
              <a:path w="115" h="140">
                <a:moveTo>
                  <a:pt x="75" y="56"/>
                </a:moveTo>
                <a:cubicBezTo>
                  <a:pt x="97" y="56"/>
                  <a:pt x="97" y="56"/>
                  <a:pt x="97" y="56"/>
                </a:cubicBezTo>
                <a:cubicBezTo>
                  <a:pt x="100" y="56"/>
                  <a:pt x="103" y="58"/>
                  <a:pt x="103" y="61"/>
                </a:cubicBezTo>
                <a:cubicBezTo>
                  <a:pt x="103" y="63"/>
                  <a:pt x="102" y="65"/>
                  <a:pt x="100" y="66"/>
                </a:cubicBezTo>
                <a:cubicBezTo>
                  <a:pt x="9" y="138"/>
                  <a:pt x="9" y="138"/>
                  <a:pt x="9" y="138"/>
                </a:cubicBezTo>
                <a:cubicBezTo>
                  <a:pt x="6" y="140"/>
                  <a:pt x="3" y="140"/>
                  <a:pt x="1" y="137"/>
                </a:cubicBezTo>
                <a:cubicBezTo>
                  <a:pt x="0" y="136"/>
                  <a:pt x="0" y="133"/>
                  <a:pt x="1" y="131"/>
                </a:cubicBezTo>
                <a:cubicBezTo>
                  <a:pt x="36" y="67"/>
                  <a:pt x="36" y="67"/>
                  <a:pt x="36" y="67"/>
                </a:cubicBezTo>
                <a:cubicBezTo>
                  <a:pt x="15" y="67"/>
                  <a:pt x="15" y="67"/>
                  <a:pt x="15" y="67"/>
                </a:cubicBezTo>
                <a:cubicBezTo>
                  <a:pt x="12" y="67"/>
                  <a:pt x="10" y="64"/>
                  <a:pt x="10" y="61"/>
                </a:cubicBezTo>
                <a:cubicBezTo>
                  <a:pt x="10" y="60"/>
                  <a:pt x="10" y="59"/>
                  <a:pt x="11" y="58"/>
                </a:cubicBezTo>
                <a:cubicBezTo>
                  <a:pt x="49" y="3"/>
                  <a:pt x="49" y="3"/>
                  <a:pt x="49" y="3"/>
                </a:cubicBezTo>
                <a:cubicBezTo>
                  <a:pt x="50" y="1"/>
                  <a:pt x="52" y="1"/>
                  <a:pt x="54" y="1"/>
                </a:cubicBezTo>
                <a:cubicBezTo>
                  <a:pt x="54" y="0"/>
                  <a:pt x="54" y="0"/>
                  <a:pt x="54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4" y="0"/>
                  <a:pt x="116" y="3"/>
                  <a:pt x="116" y="6"/>
                </a:cubicBezTo>
                <a:cubicBezTo>
                  <a:pt x="116" y="7"/>
                  <a:pt x="115" y="9"/>
                  <a:pt x="114" y="10"/>
                </a:cubicBezTo>
                <a:cubicBezTo>
                  <a:pt x="75" y="56"/>
                  <a:pt x="75" y="56"/>
                  <a:pt x="75" y="56"/>
                </a:cubicBezTo>
                <a:close/>
                <a:moveTo>
                  <a:pt x="81" y="67"/>
                </a:moveTo>
                <a:cubicBezTo>
                  <a:pt x="81" y="67"/>
                  <a:pt x="81" y="67"/>
                  <a:pt x="81" y="67"/>
                </a:cubicBezTo>
                <a:cubicBezTo>
                  <a:pt x="63" y="67"/>
                  <a:pt x="63" y="67"/>
                  <a:pt x="63" y="67"/>
                </a:cubicBezTo>
                <a:cubicBezTo>
                  <a:pt x="63" y="67"/>
                  <a:pt x="63" y="67"/>
                  <a:pt x="63" y="67"/>
                </a:cubicBezTo>
                <a:cubicBezTo>
                  <a:pt x="62" y="67"/>
                  <a:pt x="61" y="66"/>
                  <a:pt x="60" y="65"/>
                </a:cubicBezTo>
                <a:cubicBezTo>
                  <a:pt x="57" y="63"/>
                  <a:pt x="57" y="60"/>
                  <a:pt x="59" y="58"/>
                </a:cubicBezTo>
                <a:cubicBezTo>
                  <a:pt x="99" y="11"/>
                  <a:pt x="99" y="11"/>
                  <a:pt x="99" y="11"/>
                </a:cubicBezTo>
                <a:cubicBezTo>
                  <a:pt x="57" y="11"/>
                  <a:pt x="57" y="11"/>
                  <a:pt x="57" y="11"/>
                </a:cubicBezTo>
                <a:cubicBezTo>
                  <a:pt x="26" y="56"/>
                  <a:pt x="26" y="56"/>
                  <a:pt x="26" y="56"/>
                </a:cubicBezTo>
                <a:cubicBezTo>
                  <a:pt x="45" y="56"/>
                  <a:pt x="45" y="56"/>
                  <a:pt x="45" y="56"/>
                </a:cubicBezTo>
                <a:cubicBezTo>
                  <a:pt x="45" y="56"/>
                  <a:pt x="45" y="56"/>
                  <a:pt x="45" y="56"/>
                </a:cubicBezTo>
                <a:cubicBezTo>
                  <a:pt x="46" y="56"/>
                  <a:pt x="47" y="56"/>
                  <a:pt x="48" y="56"/>
                </a:cubicBezTo>
                <a:cubicBezTo>
                  <a:pt x="51" y="58"/>
                  <a:pt x="52" y="61"/>
                  <a:pt x="50" y="64"/>
                </a:cubicBezTo>
                <a:cubicBezTo>
                  <a:pt x="23" y="113"/>
                  <a:pt x="23" y="113"/>
                  <a:pt x="23" y="113"/>
                </a:cubicBezTo>
                <a:cubicBezTo>
                  <a:pt x="81" y="67"/>
                  <a:pt x="81" y="67"/>
                  <a:pt x="81" y="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974048" y="4550398"/>
            <a:ext cx="247009" cy="249248"/>
          </a:xfrm>
          <a:custGeom>
            <a:rect l="l" t="t" r="r" b="b"/>
            <a:pathLst>
              <a:path w="140" h="141">
                <a:moveTo>
                  <a:pt x="98" y="20"/>
                </a:moveTo>
                <a:cubicBezTo>
                  <a:pt x="116" y="2"/>
                  <a:pt x="116" y="2"/>
                  <a:pt x="116" y="2"/>
                </a:cubicBezTo>
                <a:cubicBezTo>
                  <a:pt x="118" y="0"/>
                  <a:pt x="120" y="0"/>
                  <a:pt x="121" y="2"/>
                </a:cubicBezTo>
                <a:cubicBezTo>
                  <a:pt x="121" y="2"/>
                  <a:pt x="122" y="3"/>
                  <a:pt x="122" y="3"/>
                </a:cubicBezTo>
                <a:cubicBezTo>
                  <a:pt x="122" y="3"/>
                  <a:pt x="122" y="3"/>
                  <a:pt x="122" y="3"/>
                </a:cubicBezTo>
                <a:cubicBezTo>
                  <a:pt x="122" y="3"/>
                  <a:pt x="122" y="3"/>
                  <a:pt x="122" y="3"/>
                </a:cubicBezTo>
                <a:cubicBezTo>
                  <a:pt x="125" y="16"/>
                  <a:pt x="125" y="16"/>
                  <a:pt x="125" y="16"/>
                </a:cubicBezTo>
                <a:cubicBezTo>
                  <a:pt x="138" y="19"/>
                  <a:pt x="138" y="19"/>
                  <a:pt x="138" y="19"/>
                </a:cubicBezTo>
                <a:cubicBezTo>
                  <a:pt x="138" y="19"/>
                  <a:pt x="138" y="19"/>
                  <a:pt x="138" y="19"/>
                </a:cubicBezTo>
                <a:cubicBezTo>
                  <a:pt x="138" y="19"/>
                  <a:pt x="138" y="19"/>
                  <a:pt x="138" y="19"/>
                </a:cubicBezTo>
                <a:cubicBezTo>
                  <a:pt x="138" y="19"/>
                  <a:pt x="139" y="19"/>
                  <a:pt x="139" y="20"/>
                </a:cubicBezTo>
                <a:cubicBezTo>
                  <a:pt x="140" y="21"/>
                  <a:pt x="140" y="23"/>
                  <a:pt x="139" y="25"/>
                </a:cubicBezTo>
                <a:cubicBezTo>
                  <a:pt x="121" y="43"/>
                  <a:pt x="121" y="43"/>
                  <a:pt x="121" y="43"/>
                </a:cubicBezTo>
                <a:cubicBezTo>
                  <a:pt x="120" y="43"/>
                  <a:pt x="119" y="44"/>
                  <a:pt x="118" y="43"/>
                </a:cubicBezTo>
                <a:cubicBezTo>
                  <a:pt x="108" y="41"/>
                  <a:pt x="108" y="41"/>
                  <a:pt x="108" y="41"/>
                </a:cubicBezTo>
                <a:cubicBezTo>
                  <a:pt x="103" y="46"/>
                  <a:pt x="103" y="46"/>
                  <a:pt x="103" y="46"/>
                </a:cubicBezTo>
                <a:cubicBezTo>
                  <a:pt x="108" y="53"/>
                  <a:pt x="112" y="62"/>
                  <a:pt x="112" y="72"/>
                </a:cubicBezTo>
                <a:cubicBezTo>
                  <a:pt x="112" y="84"/>
                  <a:pt x="107" y="95"/>
                  <a:pt x="99" y="102"/>
                </a:cubicBezTo>
                <a:cubicBezTo>
                  <a:pt x="99" y="102"/>
                  <a:pt x="99" y="102"/>
                  <a:pt x="99" y="102"/>
                </a:cubicBezTo>
                <a:cubicBezTo>
                  <a:pt x="91" y="110"/>
                  <a:pt x="81" y="115"/>
                  <a:pt x="69" y="115"/>
                </a:cubicBezTo>
                <a:cubicBezTo>
                  <a:pt x="57" y="115"/>
                  <a:pt x="46" y="110"/>
                  <a:pt x="39" y="102"/>
                </a:cubicBezTo>
                <a:cubicBezTo>
                  <a:pt x="31" y="95"/>
                  <a:pt x="26" y="84"/>
                  <a:pt x="26" y="72"/>
                </a:cubicBezTo>
                <a:cubicBezTo>
                  <a:pt x="26" y="60"/>
                  <a:pt x="31" y="50"/>
                  <a:pt x="39" y="42"/>
                </a:cubicBezTo>
                <a:cubicBezTo>
                  <a:pt x="46" y="34"/>
                  <a:pt x="57" y="29"/>
                  <a:pt x="69" y="29"/>
                </a:cubicBezTo>
                <a:cubicBezTo>
                  <a:pt x="79" y="29"/>
                  <a:pt x="88" y="33"/>
                  <a:pt x="95" y="38"/>
                </a:cubicBezTo>
                <a:cubicBezTo>
                  <a:pt x="100" y="33"/>
                  <a:pt x="100" y="33"/>
                  <a:pt x="100" y="33"/>
                </a:cubicBezTo>
                <a:cubicBezTo>
                  <a:pt x="98" y="23"/>
                  <a:pt x="98" y="23"/>
                  <a:pt x="98" y="23"/>
                </a:cubicBezTo>
                <a:cubicBezTo>
                  <a:pt x="97" y="22"/>
                  <a:pt x="98" y="21"/>
                  <a:pt x="98" y="20"/>
                </a:cubicBezTo>
                <a:close/>
                <a:moveTo>
                  <a:pt x="124" y="55"/>
                </a:moveTo>
                <a:cubicBezTo>
                  <a:pt x="124" y="55"/>
                  <a:pt x="124" y="55"/>
                  <a:pt x="124" y="55"/>
                </a:cubicBezTo>
                <a:cubicBezTo>
                  <a:pt x="124" y="52"/>
                  <a:pt x="125" y="49"/>
                  <a:pt x="128" y="48"/>
                </a:cubicBezTo>
                <a:cubicBezTo>
                  <a:pt x="131" y="47"/>
                  <a:pt x="134" y="49"/>
                  <a:pt x="135" y="52"/>
                </a:cubicBezTo>
                <a:cubicBezTo>
                  <a:pt x="136" y="55"/>
                  <a:pt x="137" y="58"/>
                  <a:pt x="137" y="62"/>
                </a:cubicBezTo>
                <a:cubicBezTo>
                  <a:pt x="138" y="65"/>
                  <a:pt x="138" y="69"/>
                  <a:pt x="138" y="72"/>
                </a:cubicBezTo>
                <a:cubicBezTo>
                  <a:pt x="138" y="91"/>
                  <a:pt x="130" y="108"/>
                  <a:pt x="118" y="121"/>
                </a:cubicBezTo>
                <a:cubicBezTo>
                  <a:pt x="105" y="133"/>
                  <a:pt x="88" y="141"/>
                  <a:pt x="69" y="141"/>
                </a:cubicBezTo>
                <a:cubicBezTo>
                  <a:pt x="50" y="141"/>
                  <a:pt x="33" y="133"/>
                  <a:pt x="20" y="121"/>
                </a:cubicBezTo>
                <a:cubicBezTo>
                  <a:pt x="8" y="108"/>
                  <a:pt x="0" y="91"/>
                  <a:pt x="0" y="72"/>
                </a:cubicBezTo>
                <a:cubicBezTo>
                  <a:pt x="0" y="53"/>
                  <a:pt x="8" y="36"/>
                  <a:pt x="20" y="23"/>
                </a:cubicBezTo>
                <a:cubicBezTo>
                  <a:pt x="33" y="11"/>
                  <a:pt x="50" y="3"/>
                  <a:pt x="69" y="3"/>
                </a:cubicBezTo>
                <a:cubicBezTo>
                  <a:pt x="72" y="3"/>
                  <a:pt x="76" y="3"/>
                  <a:pt x="79" y="4"/>
                </a:cubicBezTo>
                <a:cubicBezTo>
                  <a:pt x="82" y="4"/>
                  <a:pt x="86" y="5"/>
                  <a:pt x="89" y="6"/>
                </a:cubicBezTo>
                <a:cubicBezTo>
                  <a:pt x="92" y="7"/>
                  <a:pt x="93" y="10"/>
                  <a:pt x="93" y="13"/>
                </a:cubicBezTo>
                <a:cubicBezTo>
                  <a:pt x="92" y="16"/>
                  <a:pt x="89" y="17"/>
                  <a:pt x="86" y="16"/>
                </a:cubicBezTo>
                <a:cubicBezTo>
                  <a:pt x="83" y="16"/>
                  <a:pt x="80" y="15"/>
                  <a:pt x="77" y="15"/>
                </a:cubicBezTo>
                <a:cubicBezTo>
                  <a:pt x="75" y="14"/>
                  <a:pt x="72" y="14"/>
                  <a:pt x="69" y="14"/>
                </a:cubicBezTo>
                <a:cubicBezTo>
                  <a:pt x="53" y="14"/>
                  <a:pt x="38" y="21"/>
                  <a:pt x="28" y="31"/>
                </a:cubicBezTo>
                <a:cubicBezTo>
                  <a:pt x="17" y="42"/>
                  <a:pt x="11" y="56"/>
                  <a:pt x="11" y="72"/>
                </a:cubicBezTo>
                <a:cubicBezTo>
                  <a:pt x="11" y="88"/>
                  <a:pt x="17" y="103"/>
                  <a:pt x="28" y="113"/>
                </a:cubicBezTo>
                <a:cubicBezTo>
                  <a:pt x="38" y="124"/>
                  <a:pt x="53" y="130"/>
                  <a:pt x="69" y="130"/>
                </a:cubicBezTo>
                <a:cubicBezTo>
                  <a:pt x="85" y="130"/>
                  <a:pt x="99" y="124"/>
                  <a:pt x="110" y="113"/>
                </a:cubicBezTo>
                <a:cubicBezTo>
                  <a:pt x="120" y="103"/>
                  <a:pt x="127" y="88"/>
                  <a:pt x="127" y="72"/>
                </a:cubicBezTo>
                <a:cubicBezTo>
                  <a:pt x="127" y="69"/>
                  <a:pt x="127" y="66"/>
                  <a:pt x="126" y="64"/>
                </a:cubicBezTo>
                <a:cubicBezTo>
                  <a:pt x="126" y="61"/>
                  <a:pt x="125" y="58"/>
                  <a:pt x="124" y="55"/>
                </a:cubicBezTo>
                <a:close/>
                <a:moveTo>
                  <a:pt x="69" y="52"/>
                </a:moveTo>
                <a:cubicBezTo>
                  <a:pt x="69" y="52"/>
                  <a:pt x="69" y="52"/>
                  <a:pt x="69" y="52"/>
                </a:cubicBezTo>
                <a:cubicBezTo>
                  <a:pt x="72" y="52"/>
                  <a:pt x="76" y="53"/>
                  <a:pt x="78" y="55"/>
                </a:cubicBezTo>
                <a:cubicBezTo>
                  <a:pt x="90" y="43"/>
                  <a:pt x="90" y="43"/>
                  <a:pt x="90" y="43"/>
                </a:cubicBezTo>
                <a:cubicBezTo>
                  <a:pt x="84" y="38"/>
                  <a:pt x="77" y="36"/>
                  <a:pt x="69" y="36"/>
                </a:cubicBezTo>
                <a:cubicBezTo>
                  <a:pt x="59" y="36"/>
                  <a:pt x="50" y="40"/>
                  <a:pt x="43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37" y="53"/>
                  <a:pt x="33" y="62"/>
                  <a:pt x="33" y="72"/>
                </a:cubicBezTo>
                <a:cubicBezTo>
                  <a:pt x="33" y="82"/>
                  <a:pt x="37" y="91"/>
                  <a:pt x="43" y="98"/>
                </a:cubicBezTo>
                <a:cubicBezTo>
                  <a:pt x="50" y="104"/>
                  <a:pt x="59" y="108"/>
                  <a:pt x="69" y="108"/>
                </a:cubicBezTo>
                <a:cubicBezTo>
                  <a:pt x="79" y="108"/>
                  <a:pt x="88" y="104"/>
                  <a:pt x="94" y="98"/>
                </a:cubicBezTo>
                <a:cubicBezTo>
                  <a:pt x="95" y="98"/>
                  <a:pt x="95" y="98"/>
                  <a:pt x="95" y="98"/>
                </a:cubicBezTo>
                <a:cubicBezTo>
                  <a:pt x="101" y="91"/>
                  <a:pt x="105" y="82"/>
                  <a:pt x="105" y="72"/>
                </a:cubicBezTo>
                <a:cubicBezTo>
                  <a:pt x="105" y="64"/>
                  <a:pt x="103" y="57"/>
                  <a:pt x="98" y="51"/>
                </a:cubicBezTo>
                <a:cubicBezTo>
                  <a:pt x="86" y="62"/>
                  <a:pt x="86" y="62"/>
                  <a:pt x="86" y="62"/>
                </a:cubicBezTo>
                <a:cubicBezTo>
                  <a:pt x="88" y="65"/>
                  <a:pt x="89" y="69"/>
                  <a:pt x="89" y="72"/>
                </a:cubicBezTo>
                <a:cubicBezTo>
                  <a:pt x="89" y="77"/>
                  <a:pt x="86" y="82"/>
                  <a:pt x="83" y="86"/>
                </a:cubicBezTo>
                <a:cubicBezTo>
                  <a:pt x="83" y="86"/>
                  <a:pt x="83" y="86"/>
                  <a:pt x="83" y="86"/>
                </a:cubicBezTo>
                <a:cubicBezTo>
                  <a:pt x="79" y="90"/>
                  <a:pt x="74" y="92"/>
                  <a:pt x="69" y="92"/>
                </a:cubicBezTo>
                <a:cubicBezTo>
                  <a:pt x="63" y="92"/>
                  <a:pt x="59" y="90"/>
                  <a:pt x="55" y="86"/>
                </a:cubicBezTo>
                <a:cubicBezTo>
                  <a:pt x="55" y="86"/>
                  <a:pt x="55" y="86"/>
                  <a:pt x="55" y="86"/>
                </a:cubicBezTo>
                <a:cubicBezTo>
                  <a:pt x="51" y="82"/>
                  <a:pt x="49" y="78"/>
                  <a:pt x="49" y="72"/>
                </a:cubicBezTo>
                <a:cubicBezTo>
                  <a:pt x="49" y="67"/>
                  <a:pt x="51" y="62"/>
                  <a:pt x="55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9" y="55"/>
                  <a:pt x="63" y="52"/>
                  <a:pt x="69" y="52"/>
                </a:cubicBezTo>
                <a:close/>
                <a:moveTo>
                  <a:pt x="73" y="60"/>
                </a:moveTo>
                <a:cubicBezTo>
                  <a:pt x="73" y="60"/>
                  <a:pt x="73" y="60"/>
                  <a:pt x="73" y="60"/>
                </a:cubicBezTo>
                <a:cubicBezTo>
                  <a:pt x="72" y="59"/>
                  <a:pt x="71" y="59"/>
                  <a:pt x="69" y="59"/>
                </a:cubicBezTo>
                <a:cubicBezTo>
                  <a:pt x="65" y="59"/>
                  <a:pt x="62" y="60"/>
                  <a:pt x="60" y="63"/>
                </a:cubicBezTo>
                <a:cubicBezTo>
                  <a:pt x="60" y="63"/>
                  <a:pt x="60" y="63"/>
                  <a:pt x="60" y="63"/>
                </a:cubicBezTo>
                <a:cubicBezTo>
                  <a:pt x="57" y="65"/>
                  <a:pt x="56" y="68"/>
                  <a:pt x="56" y="72"/>
                </a:cubicBezTo>
                <a:cubicBezTo>
                  <a:pt x="56" y="76"/>
                  <a:pt x="57" y="79"/>
                  <a:pt x="60" y="81"/>
                </a:cubicBezTo>
                <a:cubicBezTo>
                  <a:pt x="62" y="84"/>
                  <a:pt x="65" y="85"/>
                  <a:pt x="69" y="85"/>
                </a:cubicBezTo>
                <a:cubicBezTo>
                  <a:pt x="73" y="85"/>
                  <a:pt x="76" y="84"/>
                  <a:pt x="78" y="81"/>
                </a:cubicBezTo>
                <a:cubicBezTo>
                  <a:pt x="78" y="81"/>
                  <a:pt x="78" y="81"/>
                  <a:pt x="78" y="81"/>
                </a:cubicBezTo>
                <a:cubicBezTo>
                  <a:pt x="81" y="79"/>
                  <a:pt x="82" y="76"/>
                  <a:pt x="82" y="72"/>
                </a:cubicBezTo>
                <a:cubicBezTo>
                  <a:pt x="82" y="70"/>
                  <a:pt x="82" y="69"/>
                  <a:pt x="81" y="68"/>
                </a:cubicBezTo>
                <a:cubicBezTo>
                  <a:pt x="73" y="76"/>
                  <a:pt x="73" y="76"/>
                  <a:pt x="73" y="76"/>
                </a:cubicBezTo>
                <a:cubicBezTo>
                  <a:pt x="71" y="78"/>
                  <a:pt x="67" y="78"/>
                  <a:pt x="65" y="76"/>
                </a:cubicBezTo>
                <a:cubicBezTo>
                  <a:pt x="63" y="74"/>
                  <a:pt x="63" y="70"/>
                  <a:pt x="65" y="68"/>
                </a:cubicBezTo>
                <a:cubicBezTo>
                  <a:pt x="73" y="60"/>
                  <a:pt x="73" y="60"/>
                  <a:pt x="73" y="60"/>
                </a:cubicBezTo>
                <a:close/>
                <a:moveTo>
                  <a:pt x="117" y="10"/>
                </a:moveTo>
                <a:cubicBezTo>
                  <a:pt x="117" y="10"/>
                  <a:pt x="117" y="10"/>
                  <a:pt x="117" y="10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19" y="17"/>
                  <a:pt x="119" y="17"/>
                  <a:pt x="119" y="17"/>
                </a:cubicBezTo>
                <a:cubicBezTo>
                  <a:pt x="117" y="10"/>
                  <a:pt x="117" y="10"/>
                  <a:pt x="117" y="10"/>
                </a:cubicBezTo>
                <a:close/>
                <a:moveTo>
                  <a:pt x="123" y="22"/>
                </a:moveTo>
                <a:cubicBezTo>
                  <a:pt x="123" y="22"/>
                  <a:pt x="123" y="22"/>
                  <a:pt x="123" y="22"/>
                </a:cubicBezTo>
                <a:cubicBezTo>
                  <a:pt x="111" y="35"/>
                  <a:pt x="111" y="35"/>
                  <a:pt x="111" y="35"/>
                </a:cubicBezTo>
                <a:cubicBezTo>
                  <a:pt x="118" y="37"/>
                  <a:pt x="118" y="37"/>
                  <a:pt x="118" y="37"/>
                </a:cubicBezTo>
                <a:cubicBezTo>
                  <a:pt x="131" y="24"/>
                  <a:pt x="131" y="24"/>
                  <a:pt x="131" y="24"/>
                </a:cubicBezTo>
                <a:cubicBezTo>
                  <a:pt x="123" y="22"/>
                  <a:pt x="123" y="22"/>
                  <a:pt x="123" y="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98583" y="1924029"/>
            <a:ext cx="997196" cy="99719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613390" y="1924029"/>
            <a:ext cx="3121017" cy="997196"/>
          </a:xfrm>
          <a:prstGeom prst="rect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1974048" y="2298002"/>
            <a:ext cx="247009" cy="249248"/>
          </a:xfrm>
          <a:custGeom>
            <a:rect l="l" t="t" r="r" b="b"/>
            <a:pathLst>
              <a:path w="140" h="141">
                <a:moveTo>
                  <a:pt x="98" y="20"/>
                </a:moveTo>
                <a:cubicBezTo>
                  <a:pt x="116" y="2"/>
                  <a:pt x="116" y="2"/>
                  <a:pt x="116" y="2"/>
                </a:cubicBezTo>
                <a:cubicBezTo>
                  <a:pt x="118" y="0"/>
                  <a:pt x="120" y="0"/>
                  <a:pt x="121" y="2"/>
                </a:cubicBezTo>
                <a:cubicBezTo>
                  <a:pt x="121" y="2"/>
                  <a:pt x="122" y="3"/>
                  <a:pt x="122" y="3"/>
                </a:cubicBezTo>
                <a:cubicBezTo>
                  <a:pt x="122" y="3"/>
                  <a:pt x="122" y="3"/>
                  <a:pt x="122" y="3"/>
                </a:cubicBezTo>
                <a:cubicBezTo>
                  <a:pt x="122" y="3"/>
                  <a:pt x="122" y="3"/>
                  <a:pt x="122" y="3"/>
                </a:cubicBezTo>
                <a:cubicBezTo>
                  <a:pt x="125" y="16"/>
                  <a:pt x="125" y="16"/>
                  <a:pt x="125" y="16"/>
                </a:cubicBezTo>
                <a:cubicBezTo>
                  <a:pt x="138" y="19"/>
                  <a:pt x="138" y="19"/>
                  <a:pt x="138" y="19"/>
                </a:cubicBezTo>
                <a:cubicBezTo>
                  <a:pt x="138" y="19"/>
                  <a:pt x="138" y="19"/>
                  <a:pt x="138" y="19"/>
                </a:cubicBezTo>
                <a:cubicBezTo>
                  <a:pt x="138" y="19"/>
                  <a:pt x="138" y="19"/>
                  <a:pt x="138" y="19"/>
                </a:cubicBezTo>
                <a:cubicBezTo>
                  <a:pt x="138" y="19"/>
                  <a:pt x="139" y="19"/>
                  <a:pt x="139" y="20"/>
                </a:cubicBezTo>
                <a:cubicBezTo>
                  <a:pt x="140" y="21"/>
                  <a:pt x="140" y="23"/>
                  <a:pt x="139" y="25"/>
                </a:cubicBezTo>
                <a:cubicBezTo>
                  <a:pt x="121" y="43"/>
                  <a:pt x="121" y="43"/>
                  <a:pt x="121" y="43"/>
                </a:cubicBezTo>
                <a:cubicBezTo>
                  <a:pt x="120" y="43"/>
                  <a:pt x="119" y="44"/>
                  <a:pt x="118" y="43"/>
                </a:cubicBezTo>
                <a:cubicBezTo>
                  <a:pt x="108" y="41"/>
                  <a:pt x="108" y="41"/>
                  <a:pt x="108" y="41"/>
                </a:cubicBezTo>
                <a:cubicBezTo>
                  <a:pt x="103" y="46"/>
                  <a:pt x="103" y="46"/>
                  <a:pt x="103" y="46"/>
                </a:cubicBezTo>
                <a:cubicBezTo>
                  <a:pt x="108" y="53"/>
                  <a:pt x="112" y="62"/>
                  <a:pt x="112" y="72"/>
                </a:cubicBezTo>
                <a:cubicBezTo>
                  <a:pt x="112" y="84"/>
                  <a:pt x="107" y="95"/>
                  <a:pt x="99" y="102"/>
                </a:cubicBezTo>
                <a:cubicBezTo>
                  <a:pt x="99" y="102"/>
                  <a:pt x="99" y="102"/>
                  <a:pt x="99" y="102"/>
                </a:cubicBezTo>
                <a:cubicBezTo>
                  <a:pt x="91" y="110"/>
                  <a:pt x="81" y="115"/>
                  <a:pt x="69" y="115"/>
                </a:cubicBezTo>
                <a:cubicBezTo>
                  <a:pt x="57" y="115"/>
                  <a:pt x="46" y="110"/>
                  <a:pt x="39" y="102"/>
                </a:cubicBezTo>
                <a:cubicBezTo>
                  <a:pt x="31" y="95"/>
                  <a:pt x="26" y="84"/>
                  <a:pt x="26" y="72"/>
                </a:cubicBezTo>
                <a:cubicBezTo>
                  <a:pt x="26" y="60"/>
                  <a:pt x="31" y="50"/>
                  <a:pt x="39" y="42"/>
                </a:cubicBezTo>
                <a:cubicBezTo>
                  <a:pt x="46" y="34"/>
                  <a:pt x="57" y="29"/>
                  <a:pt x="69" y="29"/>
                </a:cubicBezTo>
                <a:cubicBezTo>
                  <a:pt x="79" y="29"/>
                  <a:pt x="88" y="33"/>
                  <a:pt x="95" y="38"/>
                </a:cubicBezTo>
                <a:cubicBezTo>
                  <a:pt x="100" y="33"/>
                  <a:pt x="100" y="33"/>
                  <a:pt x="100" y="33"/>
                </a:cubicBezTo>
                <a:cubicBezTo>
                  <a:pt x="98" y="23"/>
                  <a:pt x="98" y="23"/>
                  <a:pt x="98" y="23"/>
                </a:cubicBezTo>
                <a:cubicBezTo>
                  <a:pt x="97" y="22"/>
                  <a:pt x="98" y="21"/>
                  <a:pt x="98" y="20"/>
                </a:cubicBezTo>
                <a:close/>
                <a:moveTo>
                  <a:pt x="124" y="55"/>
                </a:moveTo>
                <a:cubicBezTo>
                  <a:pt x="124" y="55"/>
                  <a:pt x="124" y="55"/>
                  <a:pt x="124" y="55"/>
                </a:cubicBezTo>
                <a:cubicBezTo>
                  <a:pt x="124" y="52"/>
                  <a:pt x="125" y="49"/>
                  <a:pt x="128" y="48"/>
                </a:cubicBezTo>
                <a:cubicBezTo>
                  <a:pt x="131" y="47"/>
                  <a:pt x="134" y="49"/>
                  <a:pt x="135" y="52"/>
                </a:cubicBezTo>
                <a:cubicBezTo>
                  <a:pt x="136" y="55"/>
                  <a:pt x="137" y="58"/>
                  <a:pt x="137" y="62"/>
                </a:cubicBezTo>
                <a:cubicBezTo>
                  <a:pt x="138" y="65"/>
                  <a:pt x="138" y="69"/>
                  <a:pt x="138" y="72"/>
                </a:cubicBezTo>
                <a:cubicBezTo>
                  <a:pt x="138" y="91"/>
                  <a:pt x="130" y="108"/>
                  <a:pt x="118" y="121"/>
                </a:cubicBezTo>
                <a:cubicBezTo>
                  <a:pt x="105" y="133"/>
                  <a:pt x="88" y="141"/>
                  <a:pt x="69" y="141"/>
                </a:cubicBezTo>
                <a:cubicBezTo>
                  <a:pt x="50" y="141"/>
                  <a:pt x="33" y="133"/>
                  <a:pt x="20" y="121"/>
                </a:cubicBezTo>
                <a:cubicBezTo>
                  <a:pt x="8" y="108"/>
                  <a:pt x="0" y="91"/>
                  <a:pt x="0" y="72"/>
                </a:cubicBezTo>
                <a:cubicBezTo>
                  <a:pt x="0" y="53"/>
                  <a:pt x="8" y="36"/>
                  <a:pt x="20" y="23"/>
                </a:cubicBezTo>
                <a:cubicBezTo>
                  <a:pt x="33" y="11"/>
                  <a:pt x="50" y="3"/>
                  <a:pt x="69" y="3"/>
                </a:cubicBezTo>
                <a:cubicBezTo>
                  <a:pt x="72" y="3"/>
                  <a:pt x="76" y="3"/>
                  <a:pt x="79" y="4"/>
                </a:cubicBezTo>
                <a:cubicBezTo>
                  <a:pt x="82" y="4"/>
                  <a:pt x="86" y="5"/>
                  <a:pt x="89" y="6"/>
                </a:cubicBezTo>
                <a:cubicBezTo>
                  <a:pt x="92" y="7"/>
                  <a:pt x="93" y="10"/>
                  <a:pt x="93" y="13"/>
                </a:cubicBezTo>
                <a:cubicBezTo>
                  <a:pt x="92" y="16"/>
                  <a:pt x="89" y="17"/>
                  <a:pt x="86" y="16"/>
                </a:cubicBezTo>
                <a:cubicBezTo>
                  <a:pt x="83" y="16"/>
                  <a:pt x="80" y="15"/>
                  <a:pt x="77" y="15"/>
                </a:cubicBezTo>
                <a:cubicBezTo>
                  <a:pt x="75" y="14"/>
                  <a:pt x="72" y="14"/>
                  <a:pt x="69" y="14"/>
                </a:cubicBezTo>
                <a:cubicBezTo>
                  <a:pt x="53" y="14"/>
                  <a:pt x="38" y="21"/>
                  <a:pt x="28" y="31"/>
                </a:cubicBezTo>
                <a:cubicBezTo>
                  <a:pt x="17" y="42"/>
                  <a:pt x="11" y="56"/>
                  <a:pt x="11" y="72"/>
                </a:cubicBezTo>
                <a:cubicBezTo>
                  <a:pt x="11" y="88"/>
                  <a:pt x="17" y="103"/>
                  <a:pt x="28" y="113"/>
                </a:cubicBezTo>
                <a:cubicBezTo>
                  <a:pt x="38" y="124"/>
                  <a:pt x="53" y="130"/>
                  <a:pt x="69" y="130"/>
                </a:cubicBezTo>
                <a:cubicBezTo>
                  <a:pt x="85" y="130"/>
                  <a:pt x="99" y="124"/>
                  <a:pt x="110" y="113"/>
                </a:cubicBezTo>
                <a:cubicBezTo>
                  <a:pt x="120" y="103"/>
                  <a:pt x="127" y="88"/>
                  <a:pt x="127" y="72"/>
                </a:cubicBezTo>
                <a:cubicBezTo>
                  <a:pt x="127" y="69"/>
                  <a:pt x="127" y="66"/>
                  <a:pt x="126" y="64"/>
                </a:cubicBezTo>
                <a:cubicBezTo>
                  <a:pt x="126" y="61"/>
                  <a:pt x="125" y="58"/>
                  <a:pt x="124" y="55"/>
                </a:cubicBezTo>
                <a:close/>
                <a:moveTo>
                  <a:pt x="69" y="52"/>
                </a:moveTo>
                <a:cubicBezTo>
                  <a:pt x="69" y="52"/>
                  <a:pt x="69" y="52"/>
                  <a:pt x="69" y="52"/>
                </a:cubicBezTo>
                <a:cubicBezTo>
                  <a:pt x="72" y="52"/>
                  <a:pt x="76" y="53"/>
                  <a:pt x="78" y="55"/>
                </a:cubicBezTo>
                <a:cubicBezTo>
                  <a:pt x="90" y="43"/>
                  <a:pt x="90" y="43"/>
                  <a:pt x="90" y="43"/>
                </a:cubicBezTo>
                <a:cubicBezTo>
                  <a:pt x="84" y="38"/>
                  <a:pt x="77" y="36"/>
                  <a:pt x="69" y="36"/>
                </a:cubicBezTo>
                <a:cubicBezTo>
                  <a:pt x="59" y="36"/>
                  <a:pt x="50" y="40"/>
                  <a:pt x="43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37" y="53"/>
                  <a:pt x="33" y="62"/>
                  <a:pt x="33" y="72"/>
                </a:cubicBezTo>
                <a:cubicBezTo>
                  <a:pt x="33" y="82"/>
                  <a:pt x="37" y="91"/>
                  <a:pt x="43" y="98"/>
                </a:cubicBezTo>
                <a:cubicBezTo>
                  <a:pt x="50" y="104"/>
                  <a:pt x="59" y="108"/>
                  <a:pt x="69" y="108"/>
                </a:cubicBezTo>
                <a:cubicBezTo>
                  <a:pt x="79" y="108"/>
                  <a:pt x="88" y="104"/>
                  <a:pt x="94" y="98"/>
                </a:cubicBezTo>
                <a:cubicBezTo>
                  <a:pt x="95" y="98"/>
                  <a:pt x="95" y="98"/>
                  <a:pt x="95" y="98"/>
                </a:cubicBezTo>
                <a:cubicBezTo>
                  <a:pt x="101" y="91"/>
                  <a:pt x="105" y="82"/>
                  <a:pt x="105" y="72"/>
                </a:cubicBezTo>
                <a:cubicBezTo>
                  <a:pt x="105" y="64"/>
                  <a:pt x="103" y="57"/>
                  <a:pt x="98" y="51"/>
                </a:cubicBezTo>
                <a:cubicBezTo>
                  <a:pt x="86" y="62"/>
                  <a:pt x="86" y="62"/>
                  <a:pt x="86" y="62"/>
                </a:cubicBezTo>
                <a:cubicBezTo>
                  <a:pt x="88" y="65"/>
                  <a:pt x="89" y="69"/>
                  <a:pt x="89" y="72"/>
                </a:cubicBezTo>
                <a:cubicBezTo>
                  <a:pt x="89" y="77"/>
                  <a:pt x="86" y="82"/>
                  <a:pt x="83" y="86"/>
                </a:cubicBezTo>
                <a:cubicBezTo>
                  <a:pt x="83" y="86"/>
                  <a:pt x="83" y="86"/>
                  <a:pt x="83" y="86"/>
                </a:cubicBezTo>
                <a:cubicBezTo>
                  <a:pt x="79" y="90"/>
                  <a:pt x="74" y="92"/>
                  <a:pt x="69" y="92"/>
                </a:cubicBezTo>
                <a:cubicBezTo>
                  <a:pt x="63" y="92"/>
                  <a:pt x="59" y="90"/>
                  <a:pt x="55" y="86"/>
                </a:cubicBezTo>
                <a:cubicBezTo>
                  <a:pt x="55" y="86"/>
                  <a:pt x="55" y="86"/>
                  <a:pt x="55" y="86"/>
                </a:cubicBezTo>
                <a:cubicBezTo>
                  <a:pt x="51" y="82"/>
                  <a:pt x="49" y="78"/>
                  <a:pt x="49" y="72"/>
                </a:cubicBezTo>
                <a:cubicBezTo>
                  <a:pt x="49" y="67"/>
                  <a:pt x="51" y="62"/>
                  <a:pt x="55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9" y="55"/>
                  <a:pt x="63" y="52"/>
                  <a:pt x="69" y="52"/>
                </a:cubicBezTo>
                <a:close/>
                <a:moveTo>
                  <a:pt x="73" y="60"/>
                </a:moveTo>
                <a:cubicBezTo>
                  <a:pt x="73" y="60"/>
                  <a:pt x="73" y="60"/>
                  <a:pt x="73" y="60"/>
                </a:cubicBezTo>
                <a:cubicBezTo>
                  <a:pt x="72" y="59"/>
                  <a:pt x="71" y="59"/>
                  <a:pt x="69" y="59"/>
                </a:cubicBezTo>
                <a:cubicBezTo>
                  <a:pt x="65" y="59"/>
                  <a:pt x="62" y="60"/>
                  <a:pt x="60" y="63"/>
                </a:cubicBezTo>
                <a:cubicBezTo>
                  <a:pt x="60" y="63"/>
                  <a:pt x="60" y="63"/>
                  <a:pt x="60" y="63"/>
                </a:cubicBezTo>
                <a:cubicBezTo>
                  <a:pt x="57" y="65"/>
                  <a:pt x="56" y="68"/>
                  <a:pt x="56" y="72"/>
                </a:cubicBezTo>
                <a:cubicBezTo>
                  <a:pt x="56" y="76"/>
                  <a:pt x="57" y="79"/>
                  <a:pt x="60" y="81"/>
                </a:cubicBezTo>
                <a:cubicBezTo>
                  <a:pt x="62" y="84"/>
                  <a:pt x="65" y="85"/>
                  <a:pt x="69" y="85"/>
                </a:cubicBezTo>
                <a:cubicBezTo>
                  <a:pt x="73" y="85"/>
                  <a:pt x="76" y="84"/>
                  <a:pt x="78" y="81"/>
                </a:cubicBezTo>
                <a:cubicBezTo>
                  <a:pt x="78" y="81"/>
                  <a:pt x="78" y="81"/>
                  <a:pt x="78" y="81"/>
                </a:cubicBezTo>
                <a:cubicBezTo>
                  <a:pt x="81" y="79"/>
                  <a:pt x="82" y="76"/>
                  <a:pt x="82" y="72"/>
                </a:cubicBezTo>
                <a:cubicBezTo>
                  <a:pt x="82" y="70"/>
                  <a:pt x="82" y="69"/>
                  <a:pt x="81" y="68"/>
                </a:cubicBezTo>
                <a:cubicBezTo>
                  <a:pt x="73" y="76"/>
                  <a:pt x="73" y="76"/>
                  <a:pt x="73" y="76"/>
                </a:cubicBezTo>
                <a:cubicBezTo>
                  <a:pt x="71" y="78"/>
                  <a:pt x="67" y="78"/>
                  <a:pt x="65" y="76"/>
                </a:cubicBezTo>
                <a:cubicBezTo>
                  <a:pt x="63" y="74"/>
                  <a:pt x="63" y="70"/>
                  <a:pt x="65" y="68"/>
                </a:cubicBezTo>
                <a:cubicBezTo>
                  <a:pt x="73" y="60"/>
                  <a:pt x="73" y="60"/>
                  <a:pt x="73" y="60"/>
                </a:cubicBezTo>
                <a:close/>
                <a:moveTo>
                  <a:pt x="117" y="10"/>
                </a:moveTo>
                <a:cubicBezTo>
                  <a:pt x="117" y="10"/>
                  <a:pt x="117" y="10"/>
                  <a:pt x="117" y="10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19" y="17"/>
                  <a:pt x="119" y="17"/>
                  <a:pt x="119" y="17"/>
                </a:cubicBezTo>
                <a:cubicBezTo>
                  <a:pt x="117" y="10"/>
                  <a:pt x="117" y="10"/>
                  <a:pt x="117" y="10"/>
                </a:cubicBezTo>
                <a:close/>
                <a:moveTo>
                  <a:pt x="123" y="22"/>
                </a:moveTo>
                <a:cubicBezTo>
                  <a:pt x="123" y="22"/>
                  <a:pt x="123" y="22"/>
                  <a:pt x="123" y="22"/>
                </a:cubicBezTo>
                <a:cubicBezTo>
                  <a:pt x="111" y="35"/>
                  <a:pt x="111" y="35"/>
                  <a:pt x="111" y="35"/>
                </a:cubicBezTo>
                <a:cubicBezTo>
                  <a:pt x="118" y="37"/>
                  <a:pt x="118" y="37"/>
                  <a:pt x="118" y="37"/>
                </a:cubicBezTo>
                <a:cubicBezTo>
                  <a:pt x="131" y="24"/>
                  <a:pt x="131" y="24"/>
                  <a:pt x="131" y="24"/>
                </a:cubicBezTo>
                <a:cubicBezTo>
                  <a:pt x="123" y="22"/>
                  <a:pt x="123" y="22"/>
                  <a:pt x="123" y="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719601" y="1984122"/>
            <a:ext cx="2870545" cy="877009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增强员工的团队协作能力，提高团队凝聚力。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2719601" y="3102322"/>
            <a:ext cx="2870545" cy="877009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提升员工之间的沟通技巧，加强相互理解和信任。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2719601" y="4236516"/>
            <a:ext cx="2870545" cy="877009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培养员工解决问题的能力，提高应对挑战的能力。</a:t>
            </a:r>
            <a:endParaRPr lang="en-US" sz="1100"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7173" r="7173"/>
          <a:stretch>
            <a:fillRect/>
          </a:stretch>
        </p:blipFill>
        <p:spPr>
          <a:xfrm>
            <a:off x="6123197" y="1950902"/>
            <a:ext cx="4470220" cy="3222717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活动目标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活动时间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2023年5月1日至2023年5月3日，共3天。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活动地点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公司内部的拓展训练基地。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活动时间与地点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活动实施过程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829" y="2313537"/>
            <a:ext cx="4066829" cy="3122624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7891" b="7891"/>
          <a:stretch>
            <a:fillRect/>
          </a:stretch>
        </p:blipFill>
        <p:spPr>
          <a:xfrm>
            <a:off x="1132390" y="2491315"/>
            <a:ext cx="3735703" cy="2097441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5893187" y="1760560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893187" y="3108818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893187" y="4383763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43776" y="2069502"/>
            <a:ext cx="3618828" cy="795475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提高团队协作能力、沟通技巧和解决问题的能力。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43776" y="3332225"/>
            <a:ext cx="3618828" cy="771122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户外拓展活动、团队建设游戏、沟通训练和问题解决训练。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443776" y="4665990"/>
            <a:ext cx="3618828" cy="783299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采用互动式学习，包括小组讨论、角色扮演和案例分析。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443776" y="1661692"/>
            <a:ext cx="3514429" cy="447189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培训目标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443776" y="3011282"/>
            <a:ext cx="3514429" cy="447189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培训内容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443776" y="4310611"/>
            <a:ext cx="3514429" cy="447189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培训方式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培训项目介绍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2605" y="2972012"/>
            <a:ext cx="2353053" cy="1956378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活动按照计划顺利进行，各个环节衔接紧密，时间安排合理。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684852" y="1462164"/>
            <a:ext cx="2382848" cy="1991137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参与者全程积极参与，对培训内容和方式给予高度评价。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684852" y="4394429"/>
            <a:ext cx="2382848" cy="1962565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活动中的团队建设游戏和沟通训练环节受到好评，但部分挑战项目难度较低。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5000"/>
          </a:blip>
          <a:srcRect l="31868" t="13068" r="31502" b="30114"/>
          <a:stretch>
            <a:fillRect/>
          </a:stretch>
        </p:blipFill>
        <p:spPr>
          <a:xfrm>
            <a:off x="4217947" y="1384382"/>
            <a:ext cx="3545264" cy="545456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9459" r="29459"/>
          <a:stretch>
            <a:fillRect/>
          </a:stretch>
        </p:blipFill>
        <p:spPr>
          <a:xfrm>
            <a:off x="4495323" y="1838813"/>
            <a:ext cx="2952950" cy="481002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3239789" y="3141586"/>
            <a:ext cx="1463040" cy="14630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612771" y="4122895"/>
            <a:ext cx="702092" cy="21236"/>
          </a:xfrm>
          <a:custGeom>
            <a:rect l="l" t="t" r="r" b="b"/>
            <a:pathLst>
              <a:path w="76" h="2">
                <a:moveTo>
                  <a:pt x="2" y="2"/>
                </a:moveTo>
                <a:cubicBezTo>
                  <a:pt x="1" y="2"/>
                  <a:pt x="0" y="2"/>
                  <a:pt x="0" y="1"/>
                </a:cubicBezTo>
                <a:cubicBezTo>
                  <a:pt x="0" y="0"/>
                  <a:pt x="1" y="0"/>
                  <a:pt x="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5" y="0"/>
                  <a:pt x="76" y="0"/>
                  <a:pt x="76" y="1"/>
                </a:cubicBezTo>
                <a:cubicBezTo>
                  <a:pt x="76" y="2"/>
                  <a:pt x="75" y="2"/>
                  <a:pt x="75" y="2"/>
                </a:cubicBezTo>
                <a:lnTo>
                  <a:pt x="2" y="2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702447" y="3690774"/>
            <a:ext cx="101383" cy="372745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850662" y="3559447"/>
            <a:ext cx="101383" cy="504071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998877" y="3720392"/>
            <a:ext cx="101383" cy="343126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47092" y="3830623"/>
            <a:ext cx="101383" cy="233035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364596" y="1565888"/>
            <a:ext cx="575749" cy="390208"/>
          </a:xfrm>
          <a:custGeom>
            <a:rect l="l" t="t" r="r" b="b"/>
            <a:pathLst>
              <a:path w="56" h="35">
                <a:moveTo>
                  <a:pt x="52" y="0"/>
                </a:move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3"/>
                  <a:pt x="2" y="35"/>
                  <a:pt x="4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4" y="35"/>
                  <a:pt x="56" y="33"/>
                  <a:pt x="56" y="31"/>
                </a:cubicBezTo>
                <a:cubicBezTo>
                  <a:pt x="56" y="4"/>
                  <a:pt x="56" y="4"/>
                  <a:pt x="56" y="4"/>
                </a:cubicBezTo>
                <a:cubicBezTo>
                  <a:pt x="56" y="2"/>
                  <a:pt x="54" y="0"/>
                  <a:pt x="52" y="0"/>
                </a:cubicBezTo>
                <a:close/>
                <a:moveTo>
                  <a:pt x="49" y="27"/>
                </a:moveTo>
                <a:cubicBezTo>
                  <a:pt x="49" y="29"/>
                  <a:pt x="48" y="30"/>
                  <a:pt x="46" y="30"/>
                </a:cubicBezTo>
                <a:cubicBezTo>
                  <a:pt x="9" y="30"/>
                  <a:pt x="9" y="30"/>
                  <a:pt x="9" y="30"/>
                </a:cubicBezTo>
                <a:cubicBezTo>
                  <a:pt x="7" y="30"/>
                  <a:pt x="6" y="29"/>
                  <a:pt x="6" y="27"/>
                </a:cubicBezTo>
                <a:cubicBezTo>
                  <a:pt x="6" y="8"/>
                  <a:pt x="6" y="8"/>
                  <a:pt x="6" y="8"/>
                </a:cubicBezTo>
                <a:cubicBezTo>
                  <a:pt x="6" y="6"/>
                  <a:pt x="7" y="5"/>
                  <a:pt x="9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8" y="5"/>
                  <a:pt x="49" y="6"/>
                  <a:pt x="49" y="8"/>
                </a:cubicBezTo>
                <a:lnTo>
                  <a:pt x="49" y="2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273763" y="1974818"/>
            <a:ext cx="748924" cy="211520"/>
          </a:xfrm>
          <a:custGeom>
            <a:rect l="l" t="t" r="r" b="b"/>
            <a:pathLst>
              <a:path w="73" h="19">
                <a:moveTo>
                  <a:pt x="67" y="3"/>
                </a:moveTo>
                <a:cubicBezTo>
                  <a:pt x="66" y="1"/>
                  <a:pt x="65" y="0"/>
                  <a:pt x="63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8" y="0"/>
                  <a:pt x="7" y="2"/>
                  <a:pt x="7" y="3"/>
                </a:cubicBezTo>
                <a:cubicBezTo>
                  <a:pt x="1" y="13"/>
                  <a:pt x="1" y="13"/>
                  <a:pt x="1" y="13"/>
                </a:cubicBezTo>
                <a:cubicBezTo>
                  <a:pt x="73" y="13"/>
                  <a:pt x="73" y="13"/>
                  <a:pt x="73" y="13"/>
                </a:cubicBezTo>
                <a:lnTo>
                  <a:pt x="67" y="3"/>
                </a:lnTo>
                <a:close/>
                <a:moveTo>
                  <a:pt x="25" y="12"/>
                </a:moveTo>
                <a:cubicBezTo>
                  <a:pt x="27" y="9"/>
                  <a:pt x="27" y="9"/>
                  <a:pt x="2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8" y="12"/>
                  <a:pt x="48" y="12"/>
                  <a:pt x="48" y="12"/>
                </a:cubicBezTo>
                <a:lnTo>
                  <a:pt x="25" y="12"/>
                </a:lnTo>
                <a:close/>
                <a:moveTo>
                  <a:pt x="62" y="7"/>
                </a:moveTo>
                <a:cubicBezTo>
                  <a:pt x="12" y="7"/>
                  <a:pt x="12" y="7"/>
                  <a:pt x="12" y="7"/>
                </a:cubicBezTo>
                <a:cubicBezTo>
                  <a:pt x="9" y="7"/>
                  <a:pt x="9" y="6"/>
                  <a:pt x="9" y="6"/>
                </a:cubicBezTo>
                <a:cubicBezTo>
                  <a:pt x="10" y="3"/>
                  <a:pt x="10" y="3"/>
                  <a:pt x="10" y="3"/>
                </a:cubicBezTo>
                <a:cubicBezTo>
                  <a:pt x="11" y="3"/>
                  <a:pt x="11" y="2"/>
                  <a:pt x="13" y="2"/>
                </a:cubicBezTo>
                <a:cubicBezTo>
                  <a:pt x="61" y="2"/>
                  <a:pt x="61" y="2"/>
                  <a:pt x="61" y="2"/>
                </a:cubicBezTo>
                <a:cubicBezTo>
                  <a:pt x="62" y="2"/>
                  <a:pt x="63" y="3"/>
                  <a:pt x="63" y="3"/>
                </a:cubicBezTo>
                <a:cubicBezTo>
                  <a:pt x="65" y="6"/>
                  <a:pt x="65" y="6"/>
                  <a:pt x="65" y="6"/>
                </a:cubicBezTo>
                <a:cubicBezTo>
                  <a:pt x="65" y="6"/>
                  <a:pt x="65" y="7"/>
                  <a:pt x="62" y="7"/>
                </a:cubicBezTo>
                <a:close/>
                <a:moveTo>
                  <a:pt x="0" y="15"/>
                </a:moveTo>
                <a:cubicBezTo>
                  <a:pt x="0" y="16"/>
                  <a:pt x="2" y="17"/>
                  <a:pt x="3" y="19"/>
                </a:cubicBezTo>
                <a:cubicBezTo>
                  <a:pt x="70" y="19"/>
                  <a:pt x="70" y="19"/>
                  <a:pt x="70" y="19"/>
                </a:cubicBezTo>
                <a:cubicBezTo>
                  <a:pt x="72" y="17"/>
                  <a:pt x="73" y="16"/>
                  <a:pt x="73" y="15"/>
                </a:cubicBezTo>
                <a:lnTo>
                  <a:pt x="0" y="1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924196" y="1127033"/>
            <a:ext cx="1463040" cy="146304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364596" y="1565888"/>
            <a:ext cx="575749" cy="390208"/>
          </a:xfrm>
          <a:custGeom>
            <a:rect l="l" t="t" r="r" b="b"/>
            <a:pathLst>
              <a:path w="56" h="35">
                <a:moveTo>
                  <a:pt x="52" y="0"/>
                </a:move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3"/>
                  <a:pt x="2" y="35"/>
                  <a:pt x="4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4" y="35"/>
                  <a:pt x="56" y="33"/>
                  <a:pt x="56" y="31"/>
                </a:cubicBezTo>
                <a:cubicBezTo>
                  <a:pt x="56" y="4"/>
                  <a:pt x="56" y="4"/>
                  <a:pt x="56" y="4"/>
                </a:cubicBezTo>
                <a:cubicBezTo>
                  <a:pt x="56" y="2"/>
                  <a:pt x="54" y="0"/>
                  <a:pt x="52" y="0"/>
                </a:cubicBezTo>
                <a:close/>
                <a:moveTo>
                  <a:pt x="49" y="27"/>
                </a:moveTo>
                <a:cubicBezTo>
                  <a:pt x="49" y="29"/>
                  <a:pt x="48" y="30"/>
                  <a:pt x="46" y="30"/>
                </a:cubicBezTo>
                <a:cubicBezTo>
                  <a:pt x="9" y="30"/>
                  <a:pt x="9" y="30"/>
                  <a:pt x="9" y="30"/>
                </a:cubicBezTo>
                <a:cubicBezTo>
                  <a:pt x="7" y="30"/>
                  <a:pt x="6" y="29"/>
                  <a:pt x="6" y="27"/>
                </a:cubicBezTo>
                <a:cubicBezTo>
                  <a:pt x="6" y="8"/>
                  <a:pt x="6" y="8"/>
                  <a:pt x="6" y="8"/>
                </a:cubicBezTo>
                <a:cubicBezTo>
                  <a:pt x="6" y="6"/>
                  <a:pt x="7" y="5"/>
                  <a:pt x="9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8" y="5"/>
                  <a:pt x="49" y="6"/>
                  <a:pt x="49" y="8"/>
                </a:cubicBezTo>
                <a:lnTo>
                  <a:pt x="49" y="2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7273763" y="1974818"/>
            <a:ext cx="748924" cy="211520"/>
          </a:xfrm>
          <a:custGeom>
            <a:rect l="l" t="t" r="r" b="b"/>
            <a:pathLst>
              <a:path w="73" h="19">
                <a:moveTo>
                  <a:pt x="67" y="3"/>
                </a:moveTo>
                <a:cubicBezTo>
                  <a:pt x="66" y="1"/>
                  <a:pt x="65" y="0"/>
                  <a:pt x="63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8" y="0"/>
                  <a:pt x="7" y="2"/>
                  <a:pt x="7" y="3"/>
                </a:cubicBezTo>
                <a:cubicBezTo>
                  <a:pt x="1" y="13"/>
                  <a:pt x="1" y="13"/>
                  <a:pt x="1" y="13"/>
                </a:cubicBezTo>
                <a:cubicBezTo>
                  <a:pt x="73" y="13"/>
                  <a:pt x="73" y="13"/>
                  <a:pt x="73" y="13"/>
                </a:cubicBezTo>
                <a:lnTo>
                  <a:pt x="67" y="3"/>
                </a:lnTo>
                <a:close/>
                <a:moveTo>
                  <a:pt x="25" y="12"/>
                </a:moveTo>
                <a:cubicBezTo>
                  <a:pt x="27" y="9"/>
                  <a:pt x="27" y="9"/>
                  <a:pt x="2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8" y="12"/>
                  <a:pt x="48" y="12"/>
                  <a:pt x="48" y="12"/>
                </a:cubicBezTo>
                <a:lnTo>
                  <a:pt x="25" y="12"/>
                </a:lnTo>
                <a:close/>
                <a:moveTo>
                  <a:pt x="62" y="7"/>
                </a:moveTo>
                <a:cubicBezTo>
                  <a:pt x="12" y="7"/>
                  <a:pt x="12" y="7"/>
                  <a:pt x="12" y="7"/>
                </a:cubicBezTo>
                <a:cubicBezTo>
                  <a:pt x="9" y="7"/>
                  <a:pt x="9" y="6"/>
                  <a:pt x="9" y="6"/>
                </a:cubicBezTo>
                <a:cubicBezTo>
                  <a:pt x="10" y="3"/>
                  <a:pt x="10" y="3"/>
                  <a:pt x="10" y="3"/>
                </a:cubicBezTo>
                <a:cubicBezTo>
                  <a:pt x="11" y="3"/>
                  <a:pt x="11" y="2"/>
                  <a:pt x="13" y="2"/>
                </a:cubicBezTo>
                <a:cubicBezTo>
                  <a:pt x="61" y="2"/>
                  <a:pt x="61" y="2"/>
                  <a:pt x="61" y="2"/>
                </a:cubicBezTo>
                <a:cubicBezTo>
                  <a:pt x="62" y="2"/>
                  <a:pt x="63" y="3"/>
                  <a:pt x="63" y="3"/>
                </a:cubicBezTo>
                <a:cubicBezTo>
                  <a:pt x="65" y="6"/>
                  <a:pt x="65" y="6"/>
                  <a:pt x="65" y="6"/>
                </a:cubicBezTo>
                <a:cubicBezTo>
                  <a:pt x="65" y="6"/>
                  <a:pt x="65" y="7"/>
                  <a:pt x="62" y="7"/>
                </a:cubicBezTo>
                <a:close/>
                <a:moveTo>
                  <a:pt x="0" y="15"/>
                </a:moveTo>
                <a:cubicBezTo>
                  <a:pt x="0" y="16"/>
                  <a:pt x="2" y="17"/>
                  <a:pt x="3" y="19"/>
                </a:cubicBezTo>
                <a:cubicBezTo>
                  <a:pt x="70" y="19"/>
                  <a:pt x="70" y="19"/>
                  <a:pt x="70" y="19"/>
                </a:cubicBezTo>
                <a:cubicBezTo>
                  <a:pt x="72" y="17"/>
                  <a:pt x="73" y="16"/>
                  <a:pt x="73" y="15"/>
                </a:cubicBezTo>
                <a:lnTo>
                  <a:pt x="0" y="1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285470" y="4642335"/>
            <a:ext cx="725508" cy="572110"/>
          </a:xfrm>
          <a:prstGeom prst="wedgeEllipseCallou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924196" y="4151964"/>
            <a:ext cx="1463040" cy="146304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285470" y="4642335"/>
            <a:ext cx="725508" cy="572110"/>
          </a:xfrm>
          <a:prstGeom prst="wedgeEllipseCallou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5981" y="2535936"/>
            <a:ext cx="2746302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培训进展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8503125" y="1054893"/>
            <a:ext cx="2746302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参与度与反馈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8503125" y="4009655"/>
            <a:ext cx="2746302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亮点与不足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培训过程回顾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在挑战项目“高空独木桥”中，部分参与者表现出恐高情绪，需要团队成员鼓励和支持。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关键时刻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应对策略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经验教训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培训师及时进行心理疏导，团队成员相互鼓励，最终克服困难完成挑战。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在未来的培训中，应更加关注参与者的心理状态，提供更加全面的支持。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关键时刻与挑战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参与人员反馈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本次拓展培训活动共有50名参与者，其中30名为员工，20名为公司管理层。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750" r="1575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8417" r="1841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9292" r="19292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参与人数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参与者的年龄范围从25岁至55岁，其中30-45岁年龄段的人数最多。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年龄分布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参与者的男女比例为4:6，女性参与者略多于男性。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性别比例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参与人员概况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通过一系列团队合作的拓展训练，参与者普遍表示团队合作意识得到了显著提升，更加明白了团队协作的重要性。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团队合作意识提升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在拓展活动中，参与者学会了更加有效的沟通技巧，包括倾听、表达和解决冲突的方法。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854091" y="1391888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343439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03474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沟通技巧改善</a:t>
            </a:r>
          </a:p>
        </p:txBody>
      </p:sp>
      <p:sp>
        <p:nvSpPr>
          <p:cNvPr id="13" name="AutoShape 13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通过户外拓展活动，参与者学会了如何应对压力和挑战，增强了自我调节和抗压能力。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压力管理技能增强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通过完成一些具有挑战性的任务，参与者普遍表示自信心得到了提升，更加敢于面对困难和挑战。</a:t>
            </a:r>
          </a:p>
        </p:txBody>
      </p:sp>
      <p:sp>
        <p:nvSpPr>
          <p:cNvPr id="21" name="AutoShape 21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自信心提升</a:t>
            </a:r>
          </a:p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参与人员感受与收获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https://d.book118.com/125220142134011034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2024-08-29T22:54:14.487</cp:lastPrinted>
  <dcterms:created xsi:type="dcterms:W3CDTF">2024-08-29T14:54:14Z</dcterms:created>
  <dcterms:modified xsi:type="dcterms:W3CDTF">2024-08-29T14:54:16Z</dcterms:modified>
</cp:coreProperties>
</file>