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2EEC8-2B20-498F-88C1-7FC1D0CEC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6B3DD-3BD9-40A7-949B-6FD48385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08AFF-C5D4-4807-95EA-C8BD7979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49D8F-DCE5-4317-AC06-B67BA98E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225E7-F0E3-4E7F-88E5-C8D8FCE08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C7B44-22D8-40DB-9EBA-D06242D7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C7237-CFCE-4981-AD31-8ABC4DE9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580C3-EACB-4C87-9613-DB33D2DF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67DC8-FCB2-4986-9271-BC925BFFD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37E1A-7EFE-47CC-BEFD-2B0EBB8C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27D23-D1CE-4C16-9CF2-8AE1DF619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30001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《PS色彩的调整》PPT课件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Photoshop色彩调整工具介绍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色彩调整实战技巧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色彩具有色相、明度和饱和度三种属性，是描述色彩的基本要素。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色彩的属性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色彩的混合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原色和间色、复色的概念，以及加色混合和减色混合的原理。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介绍RGB、CMYK等色彩体系，以及它们在计算机图形和印刷中的应用。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色彩理论简介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通过色彩调整，可以纠正图像的偏色，还原真实的颜色。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23" r="1152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还原真实色彩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通过调整色彩，可以突出图像中的主题，增强视觉冲击力。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在多张图片合成或系列图片中，通过色彩调整可以统一色调，增强整体感。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统一色调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色彩调整的目的和重要性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413" r="34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96" r="15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色彩调整的基本原则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对比度适中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保持图像的对比度适中，使颜色更加鲜明。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色彩平衡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通过调整红、绿、蓝等颜色通道的亮度，实现色彩平衡。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符合主题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根据图片的主题和氛围，选择合适的色彩进行调整。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Photoshop色彩调整工具介绍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45" r="32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色彩平衡工具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使用色彩平衡工具可以解决图片偏色问题，使图片色彩更加自然、和谐。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色彩平衡工具主要用于调整图片的整体色调，通过调整红、黄、绿、青、蓝等颜色通道的明暗度来平衡图片的色彩。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15" r="199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色阶与曲线工具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色阶工具用于调整图片的明暗关系，通过调整图像的暗部、中间调和高光来控制整个图片的明暗效果。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曲线工具则更加灵活，可以精确地控制图片的各个亮度区域的明暗变化，实现更加细致的色彩调整。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色相/饱和度工具主要用于调整图片的颜色和饱和度，通过改变颜色的色相、饱和度和明度来调整图片的色彩效果。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使用色相/饱和度工具可以改变图片的整体色调，增强图片的视觉冲击力。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色相/饱和度工具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通道混合器工具用于调整图片的各个颜色通道，通过改变各个通道的亮度比例来调整图片的色彩效果。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通道混合器工具可以实现一些特殊的色彩效果，如将图片转换为黑白或单色效果等。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通道混合器工具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色彩调整实战技巧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通过全局调整，改善图片的整体色调和氛围。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通过“图像”菜单中的“调整”选项，如“色阶”、“曲线”、“色彩平衡”等工具，对图片的亮度、对比度、饱和度等进行整体调整，以达到期望的视觉效果。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适用于快速改善图片的整体色调和氛围。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通过使用“自动色调”、“自动对比度”等自动调整功能，可以快速对图片进行全局色彩调整，适用于快速处理大量图片或紧急情况。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图片整体色彩调整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https://d.book118.com/125230001100011100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2024-09-08T01:05:47.228</cp:lastPrinted>
  <dcterms:created xsi:type="dcterms:W3CDTF">2024-09-07T17:05:47Z</dcterms:created>
  <dcterms:modified xsi:type="dcterms:W3CDTF">2024-09-07T17:05:49Z</dcterms:modified>
</cp:coreProperties>
</file>