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1CE74-5C0C-4AE1-AC92-EC5BBF384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9EE83-B650-4306-AF38-D2EC31646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D4885-C7C1-48DC-B136-1B21A7028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201FCD-B2D8-4CD9-B6FB-8488431BC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28E5D0-F3DB-4F95-BFEF-C4ED5A0F0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8FC4D8-E09B-4D6B-BB9A-BCA062DFE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CDB4A7-00DC-4E04-AD47-5A332B855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38679D-8A0E-4486-AF60-395F944D4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E89F6A-DFBD-40D6-8908-439DB5371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F775F-38AD-48EC-85B3-514CB5A48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A8730-FA07-4884-80C2-9ACAC075C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2302231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紧张性头疼整体护理查房ppt课件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紧张性头疼概述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诊断与评估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治疗与护理方案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预防与康复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护理实践与案例分享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紧张性头疼概述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紧张性头疼是一种常见的原发性头疼，其特征为头部紧束感、压迫感或沉重感，通常伴随着颈部的紧张和疼痛。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紧张性头疼通常表现为持续的轻度至中度疼痛，疼痛部位多在头部两侧、后脑勺和颈部的连接处，疼痛性质多为钝痛、紧缩感或压迫感，有时可伴有颈部的僵硬和疼痛。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紧张性头疼的病因和病理机制较为复杂，可能与精神压力、肌肉紧张、睡眠障碍等多种因素有关。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压力是导致紧张性头疼的主要原因之一，长期的紧张、焦虑、抑郁等情绪状态可能导致头疼的发作。肌肉紧张也是紧张性头疼的一个重要因素，颈部和头部肌肉的持续收缩可能导致头疼。此外，睡眠障碍、不良姿势、过度使用电子产品等也可能诱发紧张性头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紧张性头疼在人群中的发病率较高，男女均可发病，多发于年轻人。其临床表现多样，但典型表现为持续的轻度至中度疼痛，伴有颈部的紧张和疼痛。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张性头疼在人群中的发病率约为3%至7%，男女均可发病，但女性更为常见。发病年龄多在20岁至40岁之间，但也可发生于儿童和老年人。紧张性头疼的临床表现多样，但典型表现为持续的轻度至中度疼痛，疼痛部位多在头部两侧、后脑勺和颈部的连接处，疼痛性质多为钝痛、紧缩感或压迫感，有时可伴有颈部的僵硬和疼痛。此外，患者还可能出现头晕、失眠、焦虑等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流行病学与临床表现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87" r="3308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798" r="2179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根据国际头痛协会（IHS）制定的紧张性头痛诊断标准，结合患者的临床表现、体格检查和相关辅助检查进行诊断。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收集患者病史、体格检查、相关辅助检查结果，综合分析，判断是否符合紧张性头痛的诊断标准。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采用国际头痛协会（IHS）推荐的头痛日记、视觉模拟评分（VAS）、数字评分量表（NRS）等评估工具。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采用国际头痛协会（IHS）制定的头痛影响程度量表（HIS）等量表，评估患者头痛对生活质量的影响。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评估工具与量表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与其他类型的头痛进行鉴别，如偏头痛、丛集性头痛等。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紧张性头痛可能伴随其他症状，如失眠、焦虑、抑郁等，需要关注并给予相应治疗。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鉴别诊断与并发症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治疗与护理方案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https://d.book118.com/125230223100011041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2024-09-01T18:09:35.816</cp:lastPrinted>
  <dcterms:created xsi:type="dcterms:W3CDTF">2024-09-01T10:09:35Z</dcterms:created>
  <dcterms:modified xsi:type="dcterms:W3CDTF">2024-09-01T10:09:37Z</dcterms:modified>
</cp:coreProperties>
</file>