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BE297C-4204-4FC0-90B4-D60D8D39F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23EF64-41CD-4250-ABCA-85D5E69D5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4467B7-4E23-4ADF-88E7-47678F5AD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2F1DCC-EF3C-48AD-9CE0-93391808C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D7E4F3-0B7C-479C-A800-A9A90C937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756F08-BCC6-49F6-A3E9-23BFA8407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52F7B0-9566-4F02-802E-8DF77D81D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C45E95-AFA4-460C-8C0D-11B317F09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9667F2-C2F9-4BBF-B177-7B46DCB82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5B24C2-5FDF-40E8-B87B-8DEB67971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7DB0CD-4AC7-4C2D-9F82-C876EEDA4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23113120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《父母与孩子之间爱》ppt课件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父母与孩子之间的爱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父母对孩子的爱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孩子对父母的爱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父母与孩子之间的爱如何成长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如何培养父母与孩子之间的爱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总结与启示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父母与孩子之间的爱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爱是一种深厚的情感和强烈的感情连接，通常表现为对他人的关心、照顾和支持。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爱的定义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爱的本质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7" r="1679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爱的意义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爱是无私的、无条件的，它不寻求回报，而是出于对他人的关心和爱护。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爱是人类最基本的情感需求之一，它可以带来温暖、幸福和满足感，有助于建立和维护人际关系。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爱的定义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爱的语言包括口头表达、身体接触、礼物赠送等方式，这些方式可以表达对他人的关爱和情感。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792" r="14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792" r="14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爱的语言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爱的行动包括为他人着想、关心他人的需求和感受、支持他人的梦想和目标等。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爱的行动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爱的态度包括尊重、理解和包容，这些态度可以促进彼此之间的情感连接和关系发展。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爱的态度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爱的表现形式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爱的力量可以激发内在潜能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在爱的氛围中成长，人们更容易发挥自己的潜力和创造力，实现自我价值。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爱的力量可以促进家庭和谐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爱是家庭关系中最基本的纽带，它可以增强家庭成员之间的情感联系和信任，促进家庭和谐。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爱的力量可以治愈心灵创伤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爱可以带来温暖和安慰，有助于缓解心理压力和焦虑，帮助人们走出心理阴影。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爱的力量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父母对孩子的爱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父母对孩子的爱是无条件的，不因孩子的行为、成就或外貌而改变。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583" b="2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无条件性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父母的爱是无限的，愿意为孩子付出一切，包括时间、精力和金钱。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无限性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583" r="17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000" r="17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父母的爱是包容的，能够接受孩子的缺点和错误，并帮助孩子改正。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包容性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父母之爱的特点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照顾与养育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教育和培养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陪伴与支持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纪律与规范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父母之爱的表达方式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9262" r="1926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49" r="1654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73" r="1667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提供孩子所需的食物、住所和医疗照顾，确保其身体健康。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通过教导和引导，帮助孩子建立正确的价值观、知识和技能。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与孩子共度时光，给予鼓励和支持，增强孩子的自信心和安全感。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设定适当的规则和限制，引导孩子遵守社会规范和道德准则。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710" r="147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684" r="1568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有时父母和孩子之间可能存在沟通障碍，导致彼此误解或产生矛盾。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沟通障碍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父母可能对孩子有过高的期望，给孩子带来压力和焦虑。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期望与压力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父母需要在工作和家庭之间取得平衡，以免忽略孩子的需求。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平衡工作与家庭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当孩子出现不良行为时，父母需要冷静处理，并采取适当的教育措施。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处理孩子的问题行为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父母之爱的挑战与困难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孩子对父母的爱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656" r="56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272" b="827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孩子之爱的特点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无条件性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孩子对父母的爱通常是无条件的，他们不会因为父母的缺点或错误而减少对他们的爱。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自然流露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孩子的爱常常自然流露，他们通过拥抱、亲吻、关心和体贴来表达对父母的爱。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简单纯真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孩子的爱是简单和纯真的，他们不会掺杂任何功利和私欲，只是单纯地表达自己的情感。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行为表现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孩子通过关心、照顾和帮助父母来表达爱，如主动做家务、照顾生病的父母等。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言语表达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孩子会用甜言蜜语来表达对父母的爱，经常说“我爱你”、“我喜欢你”等话语。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情绪反应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孩子的情绪也会表达他们对父母的爱，如开心的笑脸、温馨的拥抱和亲吻等。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5667" r="5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458" r="45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孩子之爱的表达方式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https://d.book118.com/125231131203011043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2024-09-05T09:52:29.941</cp:lastPrinted>
  <dcterms:created xsi:type="dcterms:W3CDTF">2024-09-05T01:52:29Z</dcterms:created>
  <dcterms:modified xsi:type="dcterms:W3CDTF">2024-09-05T01:52:32Z</dcterms:modified>
</cp:coreProperties>
</file>