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F1B4F-693B-4B6F-B783-DB1CDB974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AF09A-516B-44FA-BA0A-21D7E6D9E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EDCAA-AE45-4F2B-A758-0FC04DA3D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812FE-0424-4E5E-A33B-1CF2C5BEA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17A27-C278-4FB2-9CC5-60EFAD58A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94BE2-C4DC-4615-B2E5-D99F73B4A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CED30-F546-4485-8CFE-B7CB28CAD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B49F1-0364-4287-9F56-13BF814BE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58F42-F5AB-45B8-8B46-BF5DD3B5F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04241-4147-452D-A188-02E5AC04D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D3E2C-39B6-429D-AE2E-10BFDEE0C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323230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内部食堂食材耗用分析报告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食材耗用概况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食材耗用分析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食材耗用问题与改进建议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提高内部食堂的服务质量和运营效率，满足员工就餐需求。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分析内部食堂食材耗用的具体情况，为优化食材采购和成本控制提供依据。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发现食材耗用中存在的问题，提出改进措施，提高食材使用效率。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随着企业规模扩大和员工人数增加，内部食堂的食材耗用量也不断增长，需要关注成本控制和食材质量。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员工对内部食堂的菜品口味和质量要求日益提高，需要优化食材采购和加工流程。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917" b="491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食材市场价格波动较大，需要对食材耗用进行分析，以合理控制成本并确保食材质量。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食材耗用概况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乳制品类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包括牛奶、酸奶、奶酪等，是食堂菜品的营养补充。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米面类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包括大米、面粉等，是食堂菜品的主要碳水化合物来源。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海鲜类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包括鱼、虾、蟹等，是食堂菜品的重要补充。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包括叶菜类、根茎类、果实类等，是食堂菜品的主要原料之一。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包括猪肉、鸡肉、牛肉等，是食堂菜品的主要蛋白质来源。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食材耗用量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根据食堂的日常运营情况，每月各类食材的耗用量有所不同。一般来说，蔬菜类和米面类的耗用量较大，肉类和海鲜类的耗用量相对较小。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在特定时期，如节假日或大型活动期间，食材耗用量会有所增加。这主要是因为这些时期食堂提供的菜品数量和种类增多。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食堂的食材主要来源于当地的农贸市场和食品供应商。这些供应商都经过了食堂的严格筛选，确保提供的食材质量可靠。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对于一些特殊的食材，如进口海鲜或特殊品种的蔬菜，食堂会选择信誉良好的进口商或专业供应商进行采购。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食材耗用分析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https://d.book118.com/125232323003011110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2024-09-15T01:30:30.588</cp:lastPrinted>
  <dcterms:created xsi:type="dcterms:W3CDTF">2024-09-14T17:30:30Z</dcterms:created>
  <dcterms:modified xsi:type="dcterms:W3CDTF">2024-09-14T17:30:32Z</dcterms:modified>
</cp:coreProperties>
</file>