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365D0-6173-45FA-B0B5-0FC6F4AC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2E440-C3C9-42C8-82B9-E0EAAE84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EECDE-4764-4F78-B1EC-DDBC5AC7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AE532-0C22-4240-88B9-48ADF6FA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053E3-B43A-4A60-80A5-B826DF59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FF880-BBA9-4B1C-8B2C-5CAEDCD0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A96ED-76F5-411E-80E8-9954E0F5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E6D69-66D8-492D-8ED9-329713623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4AB91-5783-47E8-B45B-38CFD8BA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12D0B-53F9-4A47-B2A4-DE6564D1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FEC2-CAB4-440E-A839-C08E9C1BF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32334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小班科学会变的面粉教案</a:t>
            </a:r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名目</a:t>
            </a:r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240272" y="207070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170680" y="1742440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导入新课</a:t>
            </a: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432447" y="207070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362950" y="1821180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探究面粉的变化</a:t>
            </a: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240272" y="380276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170680" y="3474085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面粉的应用</a:t>
            </a: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432447" y="380276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362950" y="3474085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总结与拓展</a:t>
            </a:r>
          </a:p>
        </p:txBody>
      </p:sp>
    </p:spTree>
    <p:custDataLst>
      <p:tags r:id="rId12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https://d.book118.com/125232334132011041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小班科学会变的面粉教案</vt:lpstr>
      <vt:lpstr>名目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2024-09-02T00:30:27.894</cp:lastPrinted>
  <dcterms:created xsi:type="dcterms:W3CDTF">2024-09-01T16:30:27Z</dcterms:created>
  <dcterms:modified xsi:type="dcterms:W3CDTF">2024-09-01T16:30:30Z</dcterms:modified>
</cp:coreProperties>
</file>