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5DD80-82B4-4103-9CE1-C8C74978F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A4A41-2A8A-4CFB-8F27-9DDEBE29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CD02A-6B27-4FD1-A09F-4226215A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074A0-9CAD-453B-8397-1A50C8822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8B1A6-37BC-43AA-829B-3B4DB6D1C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F569C-AD52-4376-9A88-1C1AFAADC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34116-0509-4162-951A-98DCCD303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F2C55-0563-4413-8D86-7BAB61179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13E8D-8406-4DD5-AFC1-760FE2B2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58314-C7CA-44FB-9B45-5090C181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7A81-C1C3-4DA3-9F57-BEF991F56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3401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高级组织行为学第一章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组织行为学的基础理论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个体行为与心理过程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群体行为与团队过程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组织结构与组织文化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组织行为学在实践中的应用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高级组织行为学是研究组织内部成员行为、群体行为、领导行为以及组织文化与变革等方面的一门学科，旨在提高组织的效能和适应性。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随着企业竞争的加剧和全球化的推进，组织行为学对于企业管理的重要性日益凸显。高级组织行为学作为组织行为学的深化和拓展，有助于企业更好地应对复杂多变的内外部环境，提升组织的整体绩效和竞争力。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高级组织行为学的定义与重要性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章节概述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本章主要介绍高级组织行为学的概念、研究范围以及与相关学科的关系，阐述高级组织行为学在现代企业管理中的重要性，为后续章节的学习奠定基础。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章的学习，读者应该能够掌握高级组织行为学的基本概念和原理，理解其在企业管理中的应用价值，明确后续章节的学习重点和方向。同时，培养对高级组织行为学的兴趣和好奇心，激发进一步学习和探索的欲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章节概述与学习目标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组织行为学的基础理论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组织行为学的起源与发展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组织行为学起源于20世纪初的工业心理学，随着企业规模扩大和劳动分工细化，对员工心理和行为的研究逐渐受到重视。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20世纪50年代后，组织行为学逐渐从心理学中独立出来，吸收了社会学、人类学、政治学等多学科的理论和方法，形成了独特的学科体系。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研究个体在组织内的心理和行为，包括知觉、学习、动机、态度和价值观等。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个体层面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研究群体在组织内的互动和过程，包括沟通、领导、团队建设和冲突管理等。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群体层面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研究组织结构和文化对组织行为和绩效的影响，包括组织变革、组织文化和组织学习等。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组织层面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组织行为学的主要理论框架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组织行为学借鉴了大量心理学的理论和方法，如认知心理学、社会心理学和发展心理学等。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组织行为学在心理学基础上，进一步拓展了研究领域和应用范围，关注组织内个体、群体和组织层面的心理和行为问题。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组织行为学与心理学的关系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拓展与应用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个体行为与心理过程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需要驱动行为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个体的生理和心理需要是产生行为的内在驱动力，如饥饿、安全、归属和爱等。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动机与激励理论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包括马斯洛的需求层次理论、赫茨伯格的双因素理论等，解释了个体行为动机的多样性和复杂性。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激励策略与实践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探讨如何根据个体需要和组织目标，采取有效的激励措施，如物质奖励、晋升机会、工作挑战等，以激发员工的积极性和创造力。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个体行为的动机与激励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包括知觉、记忆、思维等，影响个体对信息的处理和解释，从而决定其行为反应。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涉及个体的情绪和情感体验，对行为产生直接和间接的影响，如积极情绪促进合作与分享，消极情绪导致攻击或退缩行为。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体现了个体的目标导向和决策能力，通过意志努力克服困难、实现目标。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意志过程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个体心理过程对行为的影响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价值观与信念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个体对事物和行为的评价和看法，影响其选择和行为决策，如重视创新的人可能更愿意尝试新方法。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文化背景与社会角色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不同文化和社会角色对个体行为有深远影响，如东方文化强调集体主义，西方文化强调个人主义。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人格特质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个体在性格、气质、能力等方面的差异，导致不同的行为表现，如内向者倾向于独自思考，外向者善于社交和表达。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个体差异与行为多样性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https://d.book118.com/125234011011011101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2024-09-09T06:12:28.155</cp:lastPrinted>
  <dcterms:created xsi:type="dcterms:W3CDTF">2024-09-08T22:12:28Z</dcterms:created>
  <dcterms:modified xsi:type="dcterms:W3CDTF">2024-09-08T22:12:30Z</dcterms:modified>
</cp:coreProperties>
</file>