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7BC8B-9B8D-42F8-8F56-83DC7B106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FDA62-B193-4BA9-A95C-08FDD6049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BF15B-C5A6-4F23-B722-8BF1D283D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ACBA5-050B-4B45-8D11-EF4249BAF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DF32A2-DB22-40EF-92BC-1BA5096C6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DD8091-DDEB-4D0D-B59A-B2870F911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5F03A5-AFD4-46BA-A8EC-8853A097D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2BCEA-354D-4E75-95AF-364FEB85A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18A02-CE4E-4FA8-8591-40CD2C698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2E9B0-8DBE-44A1-9841-E446F5B51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BDF23-AE2E-4792-8428-64ECD63B4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240324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肠绞痛护理教程\n## 1.肠绞痛的基本概念与病因\n### 1.1肠绞痛的定义与症状\n### 1.2肠绞痛的发病原因\n### 1.3肠绞痛的分类与诊断\n## 2.肠绞痛的预防与生活习惯\n### 2.1保持健康的饮食习惯\n### 2.2规律作息与适量运动\n### 2.3减少应激与情绪波动\n## 3.肠绞痛的护理方法与技巧\n### 3.1药物治疗与护理\n### 3.2热敷、按摩与舒缓疼痛\n### 3.3民间偏方与自我缓解方法\n## 4.肠绞痛的并发症与防治\n### 4.1肠梗阻与肠穿孔的预防\n### 4.2脱水与电解质紊乱的防治\n### 4.3其他并发症的识别与处理\n## 5.肠绞痛的个案分析与护理经验\n### 5.1不同类型肠绞痛的案例分析\n### 5.2护理过程中的经验教训\n### 5.3患者教育与管理策略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肠绞痛护理教程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肠绞痛的基本概念与病因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肠绞痛是一种肠道疾病</a:t>
                </a:r>
                <a:endParaRPr/>
              </a:p>
            </p:txBody>
          </p:sp>
          <p:sp>
            <p:nvSpPr>
              <p:cNvPr id="16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表现为肠道平滑肌痉挛性疼痛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疼痛程度剧烈，难以忍受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发病原因复杂，可能与饮食、生活习惯、疾病等因素有关</a:t>
                </a:r>
                <a:endParaRPr/>
              </a:p>
            </p:txBody>
          </p:sp>
        </p:grpSp>
        <p:grpSp>
          <p:nvGrpSpPr>
            <p:cNvPr id="16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肠绞痛的症状</a:t>
                </a:r>
                <a:endParaRPr/>
              </a:p>
            </p:txBody>
          </p:sp>
          <p:sp>
            <p:nvSpPr>
              <p:cNvPr id="16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腹痛：多为阵发性，疼痛部位不定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恶心、呕吐：疼痛发作时常见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腹胀、腹泻：部分患者可能出现</a:t>
                </a:r>
                <a:endParaRPr/>
              </a:p>
            </p:txBody>
          </p:sp>
        </p:grpSp>
        <p:grpSp>
          <p:nvGrpSpPr>
            <p:cNvPr id="17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肠绞痛的影响</a:t>
                </a:r>
                <a:endParaRPr/>
              </a:p>
            </p:txBody>
          </p:sp>
          <p:sp>
            <p:nvSpPr>
              <p:cNvPr id="1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严重时可能导致脱水、电解质紊乱等并发症</a:t>
                </a:r>
                <a:endParaRPr/>
              </a:p>
            </p:txBody>
          </p:sp>
        </p:grpSp>
      </p:grpSp>
      <p:pic>
        <p:nvPicPr>
          <p:cNvPr id="17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肠绞痛的定义与症状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饮食因素</a:t>
                </a:r>
                <a:endParaRPr/>
              </a:p>
            </p:txBody>
          </p:sp>
          <p:sp>
            <p:nvSpPr>
              <p:cNvPr id="18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摄入高脂肪、高糖、高盐食物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食用过敏源食物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暴饮暴食</a:t>
                </a:r>
                <a:endParaRPr/>
              </a:p>
            </p:txBody>
          </p:sp>
        </p:grpSp>
        <p:grpSp>
          <p:nvGrpSpPr>
            <p:cNvPr id="18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endParaRPr/>
              </a:p>
            </p:txBody>
          </p:sp>
          <p:sp>
            <p:nvSpPr>
              <p:cNvPr id="18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压力过大</a:t>
                </a:r>
                <a:endParaRPr/>
              </a:p>
            </p:txBody>
          </p:sp>
        </p:grpSp>
        <p:grpSp>
          <p:nvGrpSpPr>
            <p:cNvPr id="18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疾病因素</a:t>
                </a:r>
                <a:endParaRPr/>
              </a:p>
            </p:txBody>
          </p:sp>
          <p:sp>
            <p:nvSpPr>
              <p:cNvPr id="18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肠道梗阻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肠道寄生虫感染</a:t>
                </a:r>
                <a:endParaRPr/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肠绞痛的发病原因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肠绞痛的分类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原发性肠绞痛：病因不明，可能与遗传、环境等因素有关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继发性肠绞痛：由其他疾病引起，如肠道炎症、梗阻等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肠绞痛的诊断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根据病史和症状进行初步判断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实验室检查：如血液、大便检查等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影像学检查：如X光、B超、CT等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内镜检查：如肠镜检查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肠绞痛的分类与诊断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肠绞痛的预防与生活习惯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1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1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1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摄入足够的膳食纤维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控制脂肪、糖、盐的摄入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多吃蔬菜、水果</a:t>
                </a:r>
                <a:endParaRPr/>
              </a:p>
            </p:txBody>
          </p:sp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均衡膳食</a:t>
                </a:r>
                <a:endParaRPr/>
              </a:p>
            </p:txBody>
          </p:sp>
        </p:grpSp>
        <p:grpSp>
          <p:nvGrpSpPr>
            <p:cNvPr id="21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了解自己的过敏源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尽量避免接触过敏源食物</a:t>
                </a:r>
                <a:endParaRPr/>
              </a:p>
            </p:txBody>
          </p:sp>
          <p:sp>
            <p:nvSpPr>
              <p:cNvPr id="22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避免过敏源食物</a:t>
                </a:r>
                <a:endParaRPr/>
              </a:p>
            </p:txBody>
          </p:sp>
          <p:sp>
            <p:nvSpPr>
              <p:cNvPr id="22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避免暴饮暴食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规律进食，避免空腹和过饱</a:t>
                </a:r>
                <a:endParaRPr/>
              </a:p>
            </p:txBody>
          </p:sp>
          <p:sp>
            <p:nvSpPr>
              <p:cNvPr id="22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合理饮食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保持健康的饮食习惯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规律作息与适量运动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规律作息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保证充足的睡眠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避免熬夜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养成良好的作息习惯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适量运动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选择适合自己的运动方式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如散步、瑜伽、游泳等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坚持运动，增强身体素质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学会减压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学会调整自己的情绪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寻求支持和帮助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增加社交活动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多参加社交活动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结交志同道合的朋友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增加自己的兴趣爱好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减少应激与情绪波动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肠绞痛的护理方法与技巧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解痉药：如阿托品、普鲁卡因等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止痛药：如非甾体抗炎药、中枢神经系统抑制剂等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益生菌：如乳酸菌、双歧杆菌等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定期复查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遵医嘱用药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https://d.book118.com/125240324114011111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肠绞痛护理教程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2024-09-17T01:05:29.734</cp:lastPrinted>
  <dcterms:created xsi:type="dcterms:W3CDTF">2024-09-16T17:05:29Z</dcterms:created>
  <dcterms:modified xsi:type="dcterms:W3CDTF">2024-09-16T17:05:31Z</dcterms:modified>
</cp:coreProperties>
</file>