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DD5DCD-04AF-4063-83F5-D1FCB5E20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DA8C8A-F695-487B-B713-F02B44FC4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80F844-22F3-402A-8228-E3978A048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3779CB-FC8C-4CF3-BBD3-C04ED2DFFE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137898-5541-4FA9-86C0-15191906A2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7A2DCD-F6A4-4692-AA47-5C9843D208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584BA6-A7AF-4C19-9646-507185C4E3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A4F913-A885-4D8B-9670-72DE1E5BCE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57F851-AB7A-4565-98DC-81740A5D09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419E7D-2F49-4E87-88DA-162752AB2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68145-74CA-471B-B21B-6121EC818A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24210200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应用电子技术专业教学计划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专业概述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教学目标与要求</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课程设置与教学安排</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教学方法与手段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教学资源保障</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教学评价与持续改进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通过制定科学合理的教学计划，明确教学目标和内容，优化教学方法和手段，从而提高教学质量和效果。</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提升教学质量和效果</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随着科技的快速发展，电子技术领域对专业人才的需求日益增长，制定应用电子技术专业教学计划旨在培养具备专业知识和技能的优秀人才。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应对电子技术领域日益增长的人才需求</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教学计划紧密结合行业发展趋势和市场需求，确保所培养人才能够迅速适应和胜任相关工作岗位。</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适应行业发展和市场需求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教学计划能够明确专业教学的目标和内容，为教师和学生提供清晰的学习方向和路径。</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明确教学目标和内容</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优化教学资源和配置</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提高教学效果和质量</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推动专业发展和创新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通过教学计划，可以合理规划教学资源和配置，确保各项教学活动得以顺利开展。</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教学计划有助于规范教学过程，提升教学效果和质量，培养出更多优秀的电子技术人才。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教学计划能够引导教师和学生关注行业前沿动态和技术创新，推动专业的持续发展和创新。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教学计划的重要性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专业概述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应用电子技术专业的定义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应用电子技术专业是一门涉及电子技术应用、电子设备与系统设计、制造、调试与维护的学科。</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该专业旨在培养掌握电子技术基本理论、基本知识和基本技能，具备电子技术应用能力的高级技术应用型人才。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应用电子技术专业起源于20世纪50年代，随着电子技术的快速发展和广泛应用，逐渐成为一个热门专业。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目前，应用电子技术专业在国内外高校中普遍开设，培养了大量电子技术应用人才，为电子产业的发展做出了重要贡献。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计算机应用技术</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包括计算机原理、接口技术、单片机技术等。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电子测量与调试</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包括电子测量技术、电子仪器与仪表、自动测试技术等。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电子制造与工艺</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包括电子制造工艺、电子组装技术、SMT技术等。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电子技术基础</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包括电路分析、模拟电子技术、数字电子技术等。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电子设备与系统设计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包括电子系统设计、嵌入式系统设计、EDA技术等。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专业领域涉及的主要技术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教学目标与要求</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总体教学目标</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培养学生掌握应用电子技术专业的基本理论、基本知识和基本技能。</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培养学生具备电子产品的设计、制造、调试、检测及维修能力。</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培养学生具备电子技术应用领域的创新能力和实践能力。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知识要求</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掌握电路分析、模拟电子技术、数字电子技术等基础知识。</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掌握电子测量与仪器、电子工艺与电子CAD等专业知识。</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知识、技能与素质要求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知识、技能与素质要求</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知识、技能与素质要求</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技能要求</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具备电子产品的设计、制造、调试、检测及维修能力。</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具备电子技术应用领域的实验、测试和分析能力。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具备使用常用电子仪器和设备的能力。</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知识、技能与素质要求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知识、技能与素质要求</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素质要求</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具备团队协作精神和沟通能力。</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具备良好的职业道德和职业素养。</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具备创新意识和自主学习能力。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毕业要求及学分分配</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修满教学计划规定的学分，成绩合格。</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完成毕业设计（论文）并通过答辩。</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毕业要求</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获得国家大学英语四级或以上证书。</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公共基础课：约占总学分的30%。</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学分分配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毕业要求及学分分配</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https://d.book118.com/125242102000011120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2024-09-22T08:02:41.128</cp:lastPrinted>
  <dcterms:created xsi:type="dcterms:W3CDTF">2024-09-22T00:02:41Z</dcterms:created>
  <dcterms:modified xsi:type="dcterms:W3CDTF">2024-09-22T00:02:43Z</dcterms:modified>
</cp:coreProperties>
</file>