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308142-7EE7-4424-8F01-AA6C38675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943087-BD3E-4B0F-90AB-7DEFA4652E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F45AC5-81AF-4F50-8563-70A6284C3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75C1BA-E81D-45E2-B589-87FF50A17B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2D620A-5E8B-4890-97A9-98CEC1DDE6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B0176D-F405-4A54-B0E5-F6F67BECA2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683BA3-9B3C-4F96-B37A-935D4932A0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0AA5AD-EDDE-4B84-9929-34383FEC1E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BFAED3-B9B9-4024-AC2C-FE1F0D8BA2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8A05F9-13E3-497D-96C4-409CE524B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0DF34-EE56-43E0-809E-CC2085B6FE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24224014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施工现场临时用电的安全标志和警示标识</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临时用电安全标志概述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安全标志设置原则及要求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警示标识类型及功能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安全标志与警示标识在施工现场应用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安全标志与警示标识检查与维护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提高施工现场临时用电安全意识与技能</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临时用电安全标志概述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定义：施工现场临时用电安全标志是为了确保现场工作人员能够清晰、快速地识别与电力相关的危险源，从而采取必要的安全措施的一种标识系统。</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作用</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提高工作人员的安全意识。</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明确指示危险区域和禁止行为。</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提供紧急情况下的逃生和救援指引。</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579" r="3557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如“禁止合闸”、“禁止触摸”等，用于指示工作人员不得进行某些操作。</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禁止标志</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如“高压危险”、“当心触电”等，用于提醒工作人员注意潜在的危险。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警告标志</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标志种类与特点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如“必须戴绝缘手套”、“必须穿防护服”等，用于指示工作人员必须遵守的安全措施。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如“安全出口”、“紧急停电按钮”等，用于在紧急情况下提供逃生和救援指引。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标志种类与特点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提示标志</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指令标志</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醒目</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采用醒目的颜色和图形设计，确保在各种环境下都能被迅速识别。</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简洁</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标志内容简洁明了，避免使用模糊或容易产生歧义的词汇。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规范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遵循国家和行业的相关标准，确保标志的统一性和规范性。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标志种类与特点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《中华人民共和国安全生产法》、《建设工程安全生产管理条例》等法规中明确规定了在施工现场设置安全标志的要求。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《安全标志及其使用导则》(GB 2894)、《电气安全标志》(GB/T 5465.2)等标准对施工现场临时用电安全标志的设计、制作和使用提供了具体的指导和规范。</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安全标志设置原则及要求</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安全标志应设置在明亮、显眼的位置，确保施工人员能够轻易看到。</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醒目原则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针对性原则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协调性原则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212" r="1721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根据施工现场的实际情况和潜在危险，选择相应的安全标志。</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安全标志应与施工现场的环境和设施相协调，避免造成混乱或误解。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设置原则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安全标志的内容应明确、具体，能够准确传达安全信息。</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明确性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安全标志应符合国家或行业的相关标准，使用规范的图形、符号和文字。</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规范性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安全标志的字体、颜色和排版应易于阅读和理解，避免使用过于复杂或难以辨认的设计。</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可读性</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标志内容要求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位置选择</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安全标志的高度应根据施工现场的实际情况和人员视线高度进行设置，通常应不低于1.5米，不高于2.5米。</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高度要求</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稳定性</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安全标志应牢固地固定在墙面、支架等稳定物体上，确保不会因风吹雨打而掉落或损坏。</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安全标志应设置在施工现场的入口、通道、设备旁等关键位置，确保施工人员能够随时看到。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设置位置与高度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警示标识类型及功能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用于禁止操作某个开关或设备，以防止误操作引发事故。</a:t>
            </a:r>
          </a:p>
        </p:txBody>
      </p:sp>
      <p:pic>
        <p:nvPicPr>
          <p:cNvPr id="4" name="Picture 4"/>
          <p:cNvPicPr>
            <a:picLocks noChangeAspect="1"/>
          </p:cNvPicPr>
          <p:nvPr/>
        </p:nvPicPr>
        <p:blipFill>
          <a:blip r:embed="rId2"/>
          <a:srcRect l="16650" r="1665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50" r="16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禁止合闸标识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用于禁止吸烟、使用明火等行为，以预防火灾事故。</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禁止烟火标识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用于禁止跨越危险区域或设备，以避免人员伤害。</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禁止跨越标识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禁止类警示标识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用于提示存在高电压危险，要求人员保持安全距离。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高压危险标识</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用于提示存在易燃易爆物品，要求人员注意防火防爆。</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易燃易爆标识</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用于提示存在触电危险，要求人员采取防护措施。</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当心触电标识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警告类警示标识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https://d.book118.com/125242240142011101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2024-09-09T22:35:30.861</cp:lastPrinted>
  <dcterms:created xsi:type="dcterms:W3CDTF">2024-09-09T14:35:30Z</dcterms:created>
  <dcterms:modified xsi:type="dcterms:W3CDTF">2024-09-09T14:35:33Z</dcterms:modified>
</cp:coreProperties>
</file>