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826CA-24A8-46B7-9728-45C1F9B4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4D42-DCA6-4F11-B04A-71D9335C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FC10E-1C1A-4B49-ADFB-AEC8BB55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B51BA-DC4A-45D1-93D2-4FFD35AE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7287B-46D1-494D-8BF3-7FF279CD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87B88-9782-4245-B9C9-3202C1EB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6F8B4-700D-4548-A64F-0F6F79ED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F4A68-6A3B-4585-BC33-F305FB8B4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8FFC0-03DE-4D72-9C24-38BE4B9B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7C210-CA0D-4B67-A4A3-3C83D389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03E63-07F2-434D-BC45-BB66F80E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430331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植物的根系结构和土壤养分循环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根系结构概述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土壤养分循环基础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根系与土壤相互作用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植物吸收利用土壤养分机制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农业管理措施对根系和土壤影响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根系结构概述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植物的根系是指植物地下部分的所有根组成的结构，包括主根、侧根、须根等。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根据根的来源和形态，根系可分为直根系和须根系两大类。直根系由明显的主根和各级侧根组成，如大豆、棉花等；须根系则无明显主根，由许多粗细相近的须状根组成，如小麦、水稻等。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1" r="29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根系定义与分类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生理特征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根系形态与生理特征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具有吸收、输导、合成、分泌等多种生理功能。它能吸收土壤中的水分和矿质养分，输导到地上部分供植物生长所需；同时，根系还能合成多种有机物质，如氨基酸、激素等，对植物生长具有调节作用；此外，根系还能分泌有机酸等物质，改善土壤环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的形态因植物种类和土壤环境而异，可表现为深根性、浅根性、广布性等。根的表皮细胞排列紧密，具有保护作用；皮层细胞富含水分和养分，具有贮藏功能；中柱包括木质部和韧皮部，负责水分和养分的运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输导作用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根系是植物吸收水分和矿质养分的主要器官，其吸收能力直接影响植物的生长和产量。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根系能将植物固定在土壤中，防止倒伏和风吹雨打造成的损伤。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根系能合成多种有机物质，对植物生长具有调节作用。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根系通过木质部和韧皮部将水分和养分输送到地上部分，保证植物正常生长。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根系能分泌有机酸等物质，改善土壤环境，促进植物生长。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根系在植物生长中作用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固定作用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吸收作用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分泌作用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土壤养分循环基础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土壤组成与性质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土壤中的主要无机成分，提供植物所需的营养元素。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来源于动植物残体和微生物，对土壤结构和肥力有重要作用。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土壤中的空气对植物根系呼吸和微生物活动必不可少。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土壤中的水分对植物生长和养分循环至关重要。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植物残体分解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植物残体是土壤有机质的主要来源，经过微生物分解后释放出养分。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动物通过排泄和残体分解向土壤提供养分。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大气沉降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雨水、雪等大气沉降带来一定的养分。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岩石风化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岩石在自然条件下逐渐破碎，释放出矿物质养分。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养分来源及转化过程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农业管理措施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影响土壤养分循环因素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温度、降水量等气候条件影响土壤中的生物活性和养分转化速率。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地形影响土壤侵蚀、排水等条件，进而影响土壤养分分布和循环。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不同类型的土壤具有不同的保水、保肥能力和微生物活性，影响养分循环效果。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耕作、施肥、灌溉等农业措施直接影响土壤养分含量和循环过程。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根系与土壤相互作用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根系的生长和穿插有助于土壤团聚体的形成，改善土壤结构，增加土壤孔隙度。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土壤结构改良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根系通过分泌多糖类物质，增加土壤保水能力，减少水分蒸发，提高土壤抗旱性。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水分保持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根系生长和死亡后留下的通道有助于土壤通气，为土壤微生物提供氧气。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土壤通气性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根系对土壤物理性质影响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根系通过吸收土壤中的养分，如氮、磷、钾等，转化为植物可利用的形态，同时分泌有机酸等物质活化土壤中的难溶性养分。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养分吸收与转化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根系分泌物可中和土壤酸碱度，维持土壤pH值在适宜植物生长的范围。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某些植物根系具有降解土壤中重金属、农药残留等有毒物质的能力，减轻土壤污染。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有毒物质降解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1" r="266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根系对土壤化学性质影响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https://d.book118.com/125243033142011121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2024-09-24T13:09:42.454</cp:lastPrinted>
  <dcterms:created xsi:type="dcterms:W3CDTF">2024-09-24T05:09:42Z</dcterms:created>
  <dcterms:modified xsi:type="dcterms:W3CDTF">2024-09-24T05:09:44Z</dcterms:modified>
</cp:coreProperties>
</file>