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C6476-A6E4-4C5C-B06E-5F0BC8F95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7E317-81DA-42EF-9AF7-4D4E427B8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4D904-156B-41EF-937A-7113115A7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44208-EDCB-4623-AD9E-DB50D71F9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04B247-3F18-4A0F-BF2C-E87FACC8D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D44FEB-F0E0-45F2-8195-A6EEE6942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BA1C6-A74A-401B-964A-3A065D6D9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BB3A6-50F4-4EEF-92B6-8E062F9B1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C340C-8386-405F-A4E4-8769A978C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BD5DC-390E-46F8-AE99-E638576DF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E089E-2B3C-4DAD-AC4C-3C156828E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243300320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智慧旅游景区场馆解决方案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6950" cy="3905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智慧旅游景区场馆解决方案概述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智慧旅游景区场馆的硬件设施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智慧旅游景区场馆的软件平台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智慧旅游景区场馆的运营模式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智慧旅游景区场馆的案例分析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智慧旅游景区场馆的未来展望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智慧旅游景区场馆解决方案概述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智慧旅游景区场馆解决方案是一种基于信息技术，为旅游景区场馆提供智能化管理和服务的系统。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具备高度的智能化、信息化、集成化、便捷化等特点，能够提升景区场馆的管理效率和服务水平，为游客提供更好的游览体验。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通过智能化管理，提高景区场馆的运营效率，降低人力成本和管理难度。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提高景区场馆运营效率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为游客提供更加便捷、个性化的服务，提升游客的满意度和忠诚度。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优化景区资源配置，提高景区整体竞争力，实现可持续发展。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促进景区可持续发展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随着信息技术的发展，智慧旅游的概念逐渐兴起，景区场馆开始引入信息化管理系统。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技术不断进步，智慧旅游景区场馆解决方案逐渐成熟，开始广泛应用于各类景区场馆。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未来，随着物联网、人工智能等技术的进一步发展，智慧旅游景区场馆解决方案将更加智能化、个性化，为游客提供更加优质的服务体验。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解决方案的历史与发展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智慧旅游景区场馆的硬件设施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提供便捷的入场方式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智能门禁系统采用人脸识别、指纹识别、二维码扫描等技术，为游客提供快速、准确的入场体验，同时保障景区场馆的安全。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智能门禁系统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445" r="1244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提升游客的游览体验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智能导览系统通过电子地图、语音导览等功能，为游客提供个性化的游览路线规划和解说服务，使游客能够更好地了解景区场馆的文化内涵和特色。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智能导览系统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保障游客和场馆安全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智能监控系统通过高清摄像头和智能分析技术，实时监控景区场馆的各个角落，及时发现异常情况并采取相应措施，确保游客和场馆的安全。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智能监控系统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节能环保，提升场馆品质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智能照明系统采用LED等节能光源，结合智能控制技术，实现灯光自动调节和场景预设等功能，既节约能源，又营造出舒适、美观的场馆环境。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智能照明系统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智能环境监测系统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保持场馆环境舒适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智能环境监测系统实时监测景区场馆的温湿度、空气质量等环境参数，根据实际需求进行自动调节，为游客提供一个舒适、健康的游览环境。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智慧旅游景区场馆的软件平台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游客信息录入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为游客提供便捷的信息录入功能，包括身份信息、联系方式等。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游客服务查询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提供各类旅游信息查询服务，如景点介绍、门票价格、交通路线等。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游客行程规划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根据游客需求，为其规划合理的行程安排，提供个性化的旅游方案。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游客反馈收集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收集游客对景区的意见和建议，为景区改进提供依据。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游客服务管理平台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营销活动策划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根据景区特色和市场趋势，策划各类营销活动。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推广渠道整合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整合线上线下各类推广渠道，提高景区知名度和影响力。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通过数据分析，了解游客需求和市场趋势，为营销活动提供数据支持。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合作伙伴拓展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积极寻求与其他旅游相关企业的合作机会，共同推广景区。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营销推广平台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https://d.book118.com/125243300320011033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2024-08-29T02:05:57.243</cp:lastPrinted>
  <dcterms:created xsi:type="dcterms:W3CDTF">2024-08-28T18:05:57Z</dcterms:created>
  <dcterms:modified xsi:type="dcterms:W3CDTF">2024-08-28T18:05:59Z</dcterms:modified>
</cp:coreProperties>
</file>