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04070-502A-46BF-8488-30376D71D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0911C-81B3-4EA3-9F0E-3CD091880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31F47-A9E5-4570-9BC3-6A3FF8134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087663-7968-4715-A8FE-EAB0BBB3B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60FAE3-A283-494A-A967-D7AF97B3D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C77573-AF72-4A93-A54E-181FF2462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D866E1-279A-4222-943B-51FF91EB9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9E84A5-D50E-45C2-A05A-F5FA15F02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815DBD-BEE2-4175-99A3-941532579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EE257-9B10-4320-B5E5-008FD8800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C7B36-8AE9-4BA1-86E0-BAFA1D9D5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24430222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老年慢病护理PPT\n## 1.老年慢病的概念与特点\n### 1.1老年慢病的定义与分类\n### 1.2老年慢病的发病原因与危险因素\n### 1.3老年慢病的临床特点与诊断\n## 2.老年慢病护理的重要性\n### 2.1老年慢病对患者生活质量的影响\n### 2.2老年慢病护理对患者康复的作用\n### 2.3老年慢病护理的社会与经济意义\n## 3.老年慢病护理的基本原则与方法\n### 3.1老年慢病护理的个性化与全面性原则\n### 3.2老年慢病护理的常见护理方法与实践\n### 3.3老年慢病护理的心理支持与健康教育\n## 4.老年慢病护理的案例分析\n### 4.1高血压病的护理案例\n### 4.2糖尿病的护理案例\n### 4.3心脑血管疾病的护理案例\n## 5.老年慢病护理的未来发展趋势与挑战\n### 5.1老年慢病护理的科技进步与智能化\n### 5.2老年慢病护理的跨学科合作与创新\n### 5.3应对老年慢病护理人力资源短缺的策略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老年慢病护理PPT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老年慢病的概念与特点</a:t>
            </a:r>
            <a:endParaRPr/>
          </a:p>
        </p:txBody>
      </p:sp>
      <p:sp>
        <p:nvSpPr>
          <p:cNvPr id="14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老年慢病的定义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指在老年人群中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发病率高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影响生活质量和预期寿命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的一类慢性疾病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慢性呼吸系统疾病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等多种疾病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老年慢病的分类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生活方式相关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急性发作期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病情严重程度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老年慢病的定义与分类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老年慢病的发病原因与危险因素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发病原因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：遗传易感性、家族史等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：空气污染、噪音污染、紫外线等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生活方式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：饮食不当、缺乏运动、吸烟饮酒等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危险因素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：年龄增长，患病风险增加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：男性患病风险较高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不良生活习惯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：高盐饮食、吸烟、饮酒等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：高血压、糖尿病、肥胖等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临床特点</a:t>
                </a:r>
                <a:endParaRPr/>
              </a:p>
            </p:txBody>
          </p:sp>
          <p:sp>
            <p:nvSpPr>
              <p:cNvPr id="2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：病情迁延，反复发作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症状复杂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：多种症状并存，相互影响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：加重病情，影响生活质量</a:t>
                </a:r>
                <a:endParaRPr/>
              </a:p>
            </p:txBody>
          </p:sp>
          <p:sp>
            <p:nvSpPr>
              <p:cNvPr id="2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病史采集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：了解患者病史、家族史、生活习惯等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：观察患者体态、听诊、触诊等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：血液、尿液、影像学等检查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专科会诊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：针对疑似症状进行专家会诊</a:t>
                </a:r>
                <a:endParaRPr/>
              </a:p>
            </p:txBody>
          </p:sp>
          <p:sp>
            <p:nvSpPr>
              <p:cNvPr id="2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老年慢病的临床特点与诊断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老年慢病护理的重要性</a:t>
            </a:r>
            <a:endParaRPr/>
          </a:p>
        </p:txBody>
      </p:sp>
      <p:sp>
        <p:nvSpPr>
          <p:cNvPr id="2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老年慢病对患者生活质量的影响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生活质量下降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身体功能受限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：活动能力减弱，自理能力下降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心理负担加重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：担心病情加重，焦虑抑郁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社会关系疏远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：因病影响社交活动，人际关系紧张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生活质量改善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疾病得到有效控制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：症状减轻，病情稳定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心理状态改善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：心情愉悦，对生活充满信心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社会关系恢复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：积极参与社交活动，人际关系和谐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生活自理能力训练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：提高患者日常生活能力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康复锻炼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：增强患者肌肉力量，改善关节活动度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：提供患者康复期间的用药、饮食、运动等指导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康复效果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病情稳定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：减少病情发作次数，延缓病情进展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生活质量提高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：提高患者生活自理能力，改善心理状态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社会功能恢复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：恢复正常社交活动，重返家庭和社会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老年慢病护理对患者康复的作用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社会意义</a:t>
                </a:r>
                <a:endParaRPr/>
              </a:p>
            </p:txBody>
          </p:sp>
          <p:sp>
            <p:nvSpPr>
              <p:cNvPr id="2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提高老年人生活质量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：减轻家庭负担，促进社会和谐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减少医疗费用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：预防并发症，降低再住院率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促进老年人积极参与社会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：提高社会参与度，增强心理满足感</a:t>
                </a:r>
                <a:endParaRPr/>
              </a:p>
            </p:txBody>
          </p:sp>
          <p:sp>
            <p:nvSpPr>
              <p:cNvPr id="2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经济意义</a:t>
                </a:r>
                <a:endParaRPr/>
              </a:p>
            </p:txBody>
          </p:sp>
          <p:sp>
            <p:nvSpPr>
              <p:cNvPr id="2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降低医疗费用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：减少慢性病导致的直接和间接医疗费用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提高劳动生产率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：减少因病缺勤，提高劳动生产率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促进养老产业发展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：满足老年人养老需求，促进养老产业发展</a:t>
                </a:r>
                <a:endParaRPr/>
              </a:p>
            </p:txBody>
          </p:sp>
          <p:sp>
            <p:nvSpPr>
              <p:cNvPr id="2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老年慢病护理的社会与经济意义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老年慢病护理的基本原则与方法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针对患者特点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：根据患者年龄、性别、病情等进行护理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：了解患者生活、心理、社会需求，提供个性化护理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全面性原则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：关注患者饮食、睡眠、排泄等方面的问题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：关心患者心理状态，提供心理支持和疏导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：根据患者病情，进行康复训练和指导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老年慢病护理的个性化与全面性原则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https://d.book118.com/125244302221011110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老年慢病护理PPT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2024-09-15T23:59:47.714</cp:lastPrinted>
  <dcterms:created xsi:type="dcterms:W3CDTF">2024-09-15T15:59:47Z</dcterms:created>
  <dcterms:modified xsi:type="dcterms:W3CDTF">2024-09-15T15:59:49Z</dcterms:modified>
</cp:coreProperties>
</file>