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631E3-61D0-430B-AE6B-40E8BA70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B3584-1677-4BBF-AA66-5BF525580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BAFA2-8541-4E21-AA04-0645DC2E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41D16-FAA6-4F52-8DAF-4ECB07FA4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48F0D-D298-467A-984A-9BD4004B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CF6D2-1D4F-498E-BE0C-CC1203BF8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8B39A-CD38-40A8-9EF6-08FFF0EB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CE2F2-B2A7-43A2-B08F-0D76AF12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FC195-BE84-4276-AD71-5A184BCF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33EBE-3043-4D3C-AA21-AF1B23D55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8279D-D1A6-494C-A4E4-97BE69923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024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优秀教师外出学习心得体会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学习过程中的收获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对自身教学的反思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与其他教师的交流与合作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对未来教学的展望与计划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通过外出学习，接触先进的教育理念和教学方法，提高自身教育教学能力。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提升自身专业素养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拓宽教育视野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了解不同地区、不同学校的教育实践，拓宽自己的教育视野，为未来的工作和发展打下基础。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与来自不同地区的优秀教师交流学习心得，分享彼此的经验和见解，促进共同成长。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33" r="259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参加由知名教育专家、学者主讲的讲座，深入了解当前教育领域的前沿动态和最新研究成果。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聆听专家讲座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到当地的优秀学校观摩课堂教学，学习先进的教学方法和手段，观察学生的学习状态和效果。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观摩课堂教学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参观当地的教育机构，如博物馆、图书馆、科技馆等，了解这些机构在培养学生方面的作用。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参观教育机构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与来自不同地区的优秀教师进行深入的交流和研讨，共同探讨教育教学中的问题和困惑，分享彼此的经验和智慧。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交流研讨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学习内容和方式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学习过程中的收获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通过参加学术会议和研讨，了解了最新的教育理念、教学方法和学科研究成果，为教学实践提供了有力支持。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学科前沿知识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学习了相关学科的基础知识，如心理学、社会学等，能够更好地理解学生的需求和行为，提升教学效果。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掌握了先进的教育技术，如多媒体教学、在线课程开发等，使教学更加生动有趣，提高了学生的学习兴趣和参与度。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教育技术技能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启发式教学法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通过引导学生主动思考、发现问题、解决问题的方式，培养了学生的自主学习能力和创新思维能力。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合作式学习法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采用小组合作、角色扮演、案例讨论等教学方法，促进了学生之间的交流和合作，提高了学生的团队协作能力和沟通能力。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针对不同学生的特点和需求，采用个性化的教学策略，如分层教学、辅导等，使每个学生都能得到适合自己的教育。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关注学生的心理健康，提供心理咨询和辅导服务，帮助学生解决情感、行为等问题，提高学生的心理素质和自信心。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加强与家长的沟通和合作，定期举行家长会、家访等活动，了解学生在家庭中的情况和需求，共同促进学生的成长和发展。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引导学生参与班级和学校的民主管理，培养学生的自我管理能力和社会责任感。同时，建立学生奖惩制度，激励学生积极向上、自觉遵守校规校纪。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学生自治管理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学生管理策略的优化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对自身教学的反思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在外出学习过程中，我发现其他优秀教师能够及时更新教学内容，引入最新的教育理念和教学成果。相比之下，我在教学内容的更新上还存在一定的滞后。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教学内容更新不足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通过观摩其他教师的课堂，我发现他们运用了多种教学方法，如案例分析、小组讨论、角色扮演等，以激发学生的学习兴趣。而我在教学中主要采用传统的讲授法，相对单调。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教学方法缺乏多样性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教学内容与方法的不足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744" b="14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每个学生都有独特的学习需求和兴趣点，但我在教学中往往忽视了学生的个体差异，未能充分满足他们的学习需求。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针对不同学生的特点，个性化教学策略能够更有效地促进学生的学习。然而，我在这方面做得不够，未能针对不同学生制定个性化的教学方案。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学生个体差异的关注不足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缺乏个性化教学策略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对学生需求了解不足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一个积极活跃的课堂氛围能够激发学生的学习兴趣和参与度。然而，在我的课堂中，氛围相对沉闷，缺乏足够的活力和互动。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课堂氛围不够活跃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有效的师生互动能够提高学生的参与度和学习效果。但我在课堂上与学生的互动较少，往往只是单向的讲授，缺乏双向的交流和讨论。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课堂氛围与互动的提升空间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https://d.book118.com/125300240330011114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2024-09-22T04:45:15.462</cp:lastPrinted>
  <dcterms:created xsi:type="dcterms:W3CDTF">2024-09-21T20:45:15Z</dcterms:created>
  <dcterms:modified xsi:type="dcterms:W3CDTF">2024-09-21T20:45:17Z</dcterms:modified>
</cp:coreProperties>
</file>