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52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B1068-976B-4953-9BF4-260DBE31B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F0D41-3A55-42FD-97CF-3708D3B1C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C1746-E33E-4260-A7B9-7155C96B9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48A69-145D-493D-A127-79DA3F550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1050CA-9B88-44E3-BAF3-D4312A02F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114F7-0095-43BB-A285-37F49805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712130-E861-4232-979C-975D7A38D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1E3E9-26EC-4733-8C9B-77023C5A3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19600-E449-4EAA-8FED-582FED954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A332E-B20A-4372-A557-1D7C956CE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41165-2816-4EFE-A286-79456BBD6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518" r:id="rId2"/>
    <p:sldLayoutId id="2147496519" r:id="rId3"/>
    <p:sldLayoutId id="2147496520" r:id="rId4"/>
    <p:sldLayoutId id="2147496521" r:id="rId5"/>
    <p:sldLayoutId id="2147496522" r:id="rId6"/>
    <p:sldLayoutId id="2147496523" r:id="rId7"/>
    <p:sldLayoutId id="2147496524" r:id="rId8"/>
    <p:sldLayoutId id="2147496525" r:id="rId9"/>
    <p:sldLayoutId id="2147496526" r:id="rId10"/>
    <p:sldLayoutId id="214749652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20" Type="http://schemas.openxmlformats.org/officeDocument/2006/relationships/tags" Target="../tags/tag162.xml" /><Relationship Id="rId21" Type="http://schemas.openxmlformats.org/officeDocument/2006/relationships/tags" Target="../tags/tag163.xml" /><Relationship Id="rId22" Type="http://schemas.openxmlformats.org/officeDocument/2006/relationships/tags" Target="../tags/tag164.xml" /><Relationship Id="rId23" Type="http://schemas.openxmlformats.org/officeDocument/2006/relationships/tags" Target="../tags/tag165.xml" /><Relationship Id="rId24" Type="http://schemas.openxmlformats.org/officeDocument/2006/relationships/tags" Target="../tags/tag166.xml" /><Relationship Id="rId25" Type="http://schemas.openxmlformats.org/officeDocument/2006/relationships/tags" Target="../tags/tag167.xml" /><Relationship Id="rId26" Type="http://schemas.openxmlformats.org/officeDocument/2006/relationships/tags" Target="../tags/tag168.xml" /><Relationship Id="rId27" Type="http://schemas.openxmlformats.org/officeDocument/2006/relationships/tags" Target="../tags/tag169.xml" /><Relationship Id="rId28" Type="http://schemas.openxmlformats.org/officeDocument/2006/relationships/tags" Target="../tags/tag170.xml" /><Relationship Id="rId29" Type="http://schemas.openxmlformats.org/officeDocument/2006/relationships/tags" Target="../tags/tag171.xml" /><Relationship Id="rId3" Type="http://schemas.openxmlformats.org/officeDocument/2006/relationships/tags" Target="../tags/tag145.xml" /><Relationship Id="rId30" Type="http://schemas.openxmlformats.org/officeDocument/2006/relationships/tags" Target="../tags/tag172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011042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建立开放的创新和人才引进机制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创新的重要性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开放式创新的必要性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人才引进的意义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建立开放的创新和人才引进机制的措施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实施开放的创新和人才引进机制的挑战与对策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创新的重要性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创新是企业发展的核心动力</a:t>
            </a:r>
            <a:endParaRPr lang="zh-CN" altLang="en-US"/>
          </a:p>
        </p:txBody>
      </p:sp>
      <p:sp>
        <p:nvSpPr>
          <p:cNvPr id="10489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创新是企业保持竞争力的关键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创新能够推动企业转型升级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创新能够提高企业的市场竞争力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创新是企业持续发展的源泉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创新能够提高企业竞争力</a:t>
            </a:r>
            <a:endParaRPr lang="zh-CN" altLang="en-US"/>
          </a:p>
        </p:txBody>
      </p:sp>
      <p:sp>
        <p:nvSpPr>
          <p:cNvPr id="104902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创新能够提升产品质量和降低成本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创新是企业发展的核心动力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创新能够满足消费者需求并赢得市场份额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创新能够提高企业形象和品牌价值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创新能够推动行业进步</a:t>
            </a:r>
            <a:endParaRPr lang="zh-CN" altLang="en-US"/>
          </a:p>
        </p:txBody>
      </p:sp>
      <p:sp>
        <p:nvSpPr>
          <p:cNvPr id="104907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创新能够促进产业链的优化和升级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创新能够引领行业未来发展方向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创新能够提高行业竞争力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创新是行业发展的核心动力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开放式创新的必要性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开放式创新能够激发企业创新能力</a:t>
            </a:r>
            <a:endParaRPr lang="zh-CN" altLang="en-US"/>
          </a:p>
        </p:txBody>
      </p:sp>
      <p:sp>
        <p:nvSpPr>
          <p:cNvPr id="104919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开放式创新能够降低企业的研发成本，提高市场竞争力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开放式创新能够促进企业与合作伙伴之间的合作与共赢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开放式创新能够促进企业内部和外部资源的共享与整合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开放式创新能够提高企业的创新能力，加速产品迭代和升级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开放式创新能够促进企业与外部合作</a:t>
            </a:r>
            <a:endParaRPr lang="zh-CN" altLang="en-US"/>
          </a:p>
        </p:txBody>
      </p:sp>
      <p:sp>
        <p:nvSpPr>
          <p:cNvPr id="104925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5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开放式创新能够促进企业与外部合作伙伴之间的交流与合作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开放式创新能够促进企业与高校、科研机构等之间的合作，共同推动技术创新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开放式创新能够降低企业的研发成本，提高市场竞争力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开放式创新能够提高企业的创新能力，加速产品研发和升级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开放式创新能够提高企业市场竞争力</a:t>
            </a:r>
            <a:endParaRPr lang="zh-CN" altLang="en-US"/>
          </a:p>
        </p:txBody>
      </p:sp>
      <p:sp>
        <p:nvSpPr>
          <p:cNvPr id="104933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开放式创新能够促进企业内部和外部资源的共享与整合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开放式创新能够提高企业的创新能力，加速产品迭代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4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开放式创新能够降低企业研发成本，提高市场竞争力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开放式创新能够促进企业与合作伙伴之间的合作与共赢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人才引进的意义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https://d.book118.com/125301104221011042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建立开放的创新和人才引进机制</vt:lpstr>
      <vt:lpstr>目录</vt:lpstr>
      <vt:lpstr>单击添加章节标题</vt:lpstr>
      <vt:lpstr>创新的重要性</vt:lpstr>
      <vt:lpstr>创新是企业发展的核心动力</vt:lpstr>
      <vt:lpstr>创新能够提高企业竞争力</vt:lpstr>
      <vt:lpstr>创新能够推动行业进步</vt:lpstr>
      <vt:lpstr>开放式创新的必要性</vt:lpstr>
      <vt:lpstr>开放式创新能够激发企业创新能力</vt:lpstr>
      <vt:lpstr>开放式创新能够促进企业与外部合作</vt:lpstr>
      <vt:lpstr>开放式创新能够提高企业市场竞争力</vt:lpstr>
      <vt:lpstr>人才引进的意义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2024-09-03T23:03:34.734</cp:lastPrinted>
  <dcterms:created xsi:type="dcterms:W3CDTF">2024-09-03T15:03:34Z</dcterms:created>
  <dcterms:modified xsi:type="dcterms:W3CDTF">2024-09-03T15:03:36Z</dcterms:modified>
</cp:coreProperties>
</file>