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Override1.xml" ContentType="application/vnd.openxmlformats-officedocument.themeOverride+xml"/>
  <Override PartName="/ppt/theme/themeOverride10.xml" ContentType="application/vnd.openxmlformats-officedocument.themeOverride+xml"/>
  <Override PartName="/ppt/theme/themeOverride2.xml" ContentType="application/vnd.openxmlformats-officedocument.themeOverride+xml"/>
  <Override PartName="/ppt/theme/themeOverride3.xml" ContentType="application/vnd.openxmlformats-officedocument.themeOverride+xml"/>
  <Override PartName="/ppt/theme/themeOverride4.xml" ContentType="application/vnd.openxmlformats-officedocument.themeOverride+xml"/>
  <Override PartName="/ppt/theme/themeOverride5.xml" ContentType="application/vnd.openxmlformats-officedocument.themeOverride+xml"/>
  <Override PartName="/ppt/theme/themeOverride6.xml" ContentType="application/vnd.openxmlformats-officedocument.themeOverride+xml"/>
  <Override PartName="/ppt/theme/themeOverride7.xml" ContentType="application/vnd.openxmlformats-officedocument.themeOverride+xml"/>
  <Override PartName="/ppt/theme/themeOverride8.xml" ContentType="application/vnd.openxmlformats-officedocument.themeOverride+xml"/>
  <Override PartName="/ppt/theme/themeOverride9.xml" ContentType="application/vnd.openxmlformats-officedocument.themeOverrid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0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8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tags" Target="tags/tag2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>
                <a:latin typeface="黑体" panose="020106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>
                <a:latin typeface="黑体" panose="02010609060101010101" pitchFamily="49" charset="-122"/>
              </a:defRPr>
            </a:lvl1pPr>
          </a:lstStyle>
          <a:p>
            <a:fld id="{54B23CFE-E85A-4CB1-B388-FD452395EFF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>
                <a:latin typeface="黑体" panose="020106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>
                <a:latin typeface="黑体" panose="02010609060101010101" pitchFamily="49" charset="-122"/>
              </a:defRPr>
            </a:lvl1pPr>
          </a:lstStyle>
          <a:p>
            <a:fld id="{7313E388-8A17-44FA-AE8B-AAB64D773570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黑体" panose="02010609060101010101" pitchFamily="49" charset="-122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黑体" panose="02010609060101010101" pitchFamily="49" charset="-122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黑体" panose="02010609060101010101" pitchFamily="49" charset="-122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黑体" panose="02010609060101010101" pitchFamily="49" charset="-122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黑体" panose="02010609060101010101" pitchFamily="49" charset="-122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170" name="幻灯片图像占位符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7171" name="备注占位符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/>
          <a:lstStyle/>
          <a:p>
            <a:endParaRPr lang="zh-CN" altLang="en-US"/>
          </a:p>
        </p:txBody>
      </p:sp>
      <p:sp>
        <p:nvSpPr>
          <p:cNvPr id="7172" name="灯片编号占位符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/>
          <a:lstStyle/>
          <a:p>
            <a:fld id="{0F9DD1C9-7F63-4DA0-881B-56D490914998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image" Target="../media/image4.png" /><Relationship Id="rId3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106035-1A63-471D-847B-0BCE18910E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109431-F260-4002-8CD6-1E9B130C6B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51B786-4EDD-4C65-A63B-BACF9AD99B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4FCA55-0B59-4840-8528-35FA091A30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43A9D14-A883-4081-A942-4BC861D70D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5C03328-B7A1-4B62-8976-480D94D2B2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EC2A04C-6141-49A3-A13A-C7D01297E9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C271E6-29CB-4625-8D5C-F08B89C8BF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81F89C-68E8-4FB6-859C-3A4FF2923C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3A72DE-DBB0-418C-AFE6-B0CE522869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56ABCC-C952-45DB-82F4-AB4B611260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2816669"/>
            <a:ext cx="7315200" cy="1307275"/>
          </a:xfrm>
        </p:spPr>
        <p:txBody>
          <a:bodyPr/>
          <a:lstStyle>
            <a:lvl1pPr algn="ctr">
              <a:defRPr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9" name="副标题 2"/>
          <p:cNvSpPr>
            <a:spLocks noGrp="1"/>
          </p:cNvSpPr>
          <p:nvPr>
            <p:ph type="subTitle" idx="1"/>
          </p:nvPr>
        </p:nvSpPr>
        <p:spPr>
          <a:xfrm>
            <a:off x="838200" y="4123944"/>
            <a:ext cx="7315200" cy="759650"/>
          </a:xfrm>
        </p:spPr>
        <p:txBody>
          <a:bodyPr/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C34FCE23-231B-4CFE-A76F-252AEF0EE01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F6536A5-DAEE-4F65-B2D5-30A7A77F84CB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标题幻灯片">
    <p:bg>
      <p:bgPr>
        <a:blipFill dpi="0" rotWithShape="0"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1_标题幻灯片">
    <p:bg>
      <p:bgPr>
        <a:blipFill dpi="0" rotWithShape="0"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2212848"/>
            <a:ext cx="6806184" cy="1297114"/>
          </a:xfrm>
        </p:spPr>
        <p:txBody>
          <a:bodyPr/>
          <a:lstStyle>
            <a:lvl1pPr algn="ctr">
              <a:defRPr sz="6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prstClr val="black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C34FCE23-231B-4CFE-A76F-252AEF0EE01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prstClr val="black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prstClr val="black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F6536A5-DAEE-4F65-B2D5-30A7A77F84CB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C34FCE23-231B-4CFE-A76F-252AEF0EE01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F6536A5-DAEE-4F65-B2D5-30A7A77F84CB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1_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838200" y="1647445"/>
            <a:ext cx="5331643" cy="4058411"/>
          </a:xfrm>
        </p:spPr>
        <p:txBody>
          <a:bodyPr rtlCol="0">
            <a:normAutofit/>
          </a:bodyPr>
          <a:lstStyle>
            <a:lvl1pPr marL="0" indent="0">
              <a:buNone/>
              <a:defRPr sz="3200">
                <a:latin typeface="黑体" panose="02010609060101010101" pitchFamily="49" charset="-122"/>
                <a:ea typeface="黑体" panose="02010609060101010101" pitchFamily="49" charset="-122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zh-CN" altLang="en-US" noProof="0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537960" y="1913827"/>
            <a:ext cx="4815841" cy="4166933"/>
          </a:xfrm>
        </p:spPr>
        <p:txBody>
          <a:bodyPr>
            <a:normAutofit/>
          </a:bodyPr>
          <a:lstStyle>
            <a:lvl1pPr marL="0" indent="0">
              <a:lnSpc>
                <a:spcPct val="120000"/>
              </a:lnSpc>
              <a:buNone/>
              <a:defRPr sz="2400">
                <a:latin typeface="黑体" panose="02010609060101010101" pitchFamily="49" charset="-122"/>
                <a:ea typeface="黑体" panose="02010609060101010101" pitchFamily="49" charset="-122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8" name="标题 1"/>
          <p:cNvSpPr>
            <a:spLocks noGrp="1"/>
          </p:cNvSpPr>
          <p:nvPr>
            <p:ph type="title"/>
          </p:nvPr>
        </p:nvSpPr>
        <p:spPr>
          <a:xfrm>
            <a:off x="838200" y="1"/>
            <a:ext cx="10515600" cy="667512"/>
          </a:xfrm>
        </p:spPr>
        <p:txBody>
          <a:bodyPr>
            <a:normAutofit/>
          </a:bodyPr>
          <a:lstStyle>
            <a:lvl1pPr algn="ctr">
              <a:defRPr sz="3400" b="1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</a:defRPr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9" name="副标题 2"/>
          <p:cNvSpPr>
            <a:spLocks noGrp="1"/>
          </p:cNvSpPr>
          <p:nvPr>
            <p:ph type="subTitle" idx="13"/>
          </p:nvPr>
        </p:nvSpPr>
        <p:spPr>
          <a:xfrm>
            <a:off x="6537960" y="846900"/>
            <a:ext cx="4815839" cy="1055052"/>
          </a:xfrm>
        </p:spPr>
        <p:txBody>
          <a:bodyPr anchor="ctr">
            <a:normAutofit/>
          </a:bodyPr>
          <a:lstStyle>
            <a:lvl1pPr marL="0" indent="0" algn="ctr">
              <a:buNone/>
              <a:defRPr sz="2800">
                <a:latin typeface="黑体" panose="02010609060101010101" pitchFamily="49" charset="-122"/>
                <a:ea typeface="黑体" panose="02010609060101010101" pitchFamily="49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6" name="日期占位符 4"/>
          <p:cNvSpPr>
            <a:spLocks noGrp="1"/>
          </p:cNvSpPr>
          <p:nvPr>
            <p:ph type="dt" sz="half" idx="14"/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C34FCE23-231B-4CFE-A76F-252AEF0EE01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页脚占位符 5"/>
          <p:cNvSpPr>
            <a:spLocks noGrp="1"/>
          </p:cNvSpPr>
          <p:nvPr>
            <p:ph type="ftr" sz="quarter" idx="15"/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" name="灯片编号占位符 6"/>
          <p:cNvSpPr>
            <a:spLocks noGrp="1"/>
          </p:cNvSpPr>
          <p:nvPr>
            <p:ph type="sldNum" sz="quarter" idx="16"/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F6536A5-DAEE-4F65-B2D5-30A7A77F84CB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2_标题幻灯片">
    <p:bg bwMode="auto">
      <p:bgPr>
        <a:blipFill dpi="0" rotWithShape="0"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838200" y="0"/>
            <a:ext cx="10515600" cy="822960"/>
          </a:xfrm>
        </p:spPr>
        <p:txBody>
          <a:bodyPr>
            <a:normAutofit/>
          </a:bodyPr>
          <a:lstStyle>
            <a:lvl1pPr algn="ctr">
              <a:defRPr sz="40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3_标题幻灯片">
    <p:bg bwMode="auto">
      <p:bgPr>
        <a:blipFill dpi="0" rotWithShape="0"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838200" y="0"/>
            <a:ext cx="10515600" cy="822960"/>
          </a:xfrm>
        </p:spPr>
        <p:txBody>
          <a:bodyPr>
            <a:normAutofit/>
          </a:bodyPr>
          <a:lstStyle>
            <a:lvl1pPr algn="ctr">
              <a:defRPr sz="40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"/>
          <p:cNvPicPr>
            <a:picLocks noChangeAspect="1" noChangeArrowheads="1"/>
          </p:cNvPicPr>
          <p:nvPr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" name="图片 2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67640" y="73025"/>
            <a:ext cx="3390900" cy="561975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24_标题幻灯片">
    <p:bg bwMode="auto">
      <p:bgPr>
        <a:blipFill dpi="0" rotWithShape="0"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838200" y="0"/>
            <a:ext cx="10515600" cy="822960"/>
          </a:xfrm>
        </p:spPr>
        <p:txBody>
          <a:bodyPr>
            <a:normAutofit/>
          </a:bodyPr>
          <a:lstStyle>
            <a:lvl1pPr algn="ctr">
              <a:defRPr sz="40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C34FCE23-231B-4CFE-A76F-252AEF0EE01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F6536A5-DAEE-4F65-B2D5-30A7A77F84CB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>
  <p:cSld name="4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image" Target="../media/image5.png" /><Relationship Id="rId12" Type="http://schemas.openxmlformats.org/officeDocument/2006/relationships/image" Target="../media/image6.jpeg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dpi="0" rotWithShape="0">
          <a:blip r:embed="rId1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图片 2"/>
          <p:cNvPicPr>
            <a:picLocks noChangeAspect="1"/>
          </p:cNvPicPr>
          <p:nvPr userDrawn="1"/>
        </p:nvPicPr>
        <p:blipFill>
          <a:blip r:embed="rId11"/>
          <a:stretch>
            <a:fillRect/>
          </a:stretch>
        </p:blipFill>
        <p:spPr>
          <a:xfrm>
            <a:off x="178435" y="71120"/>
            <a:ext cx="3086100" cy="666750"/>
          </a:xfrm>
          <a:prstGeom prst="rect">
            <a:avLst/>
          </a:prstGeom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</p:sldLayoutIdLst>
  <p:transition/>
  <p:timing/>
  <p:txStyles>
    <p:titleStyle>
      <a:lvl1pPr algn="l" rtl="0" fontAlgn="base">
        <a:spcBef>
          <a:spcPct val="0"/>
        </a:spcBef>
        <a:spcAft>
          <a:spcPct val="0"/>
        </a:spcAft>
        <a:defRPr sz="4400" b="1" kern="1200">
          <a:solidFill>
            <a:srgbClr val="595959"/>
          </a:solidFill>
          <a:latin typeface="Times New Roman" panose="02020603050405020304" pitchFamily="18" charset="0"/>
          <a:ea typeface="黑体" panose="02010609060101010101" pitchFamily="49" charset="-122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4400" b="1">
          <a:solidFill>
            <a:srgbClr val="595959"/>
          </a:solidFill>
          <a:latin typeface="Times New Roman" panose="02020603050405020304" pitchFamily="18" charset="0"/>
          <a:ea typeface="黑体" panose="02010609060101010101" pitchFamily="49" charset="-122"/>
        </a:defRPr>
      </a:lvl2pPr>
      <a:lvl3pPr algn="l" rtl="0" fontAlgn="base">
        <a:spcBef>
          <a:spcPct val="0"/>
        </a:spcBef>
        <a:spcAft>
          <a:spcPct val="0"/>
        </a:spcAft>
        <a:defRPr sz="4400" b="1">
          <a:solidFill>
            <a:srgbClr val="595959"/>
          </a:solidFill>
          <a:latin typeface="Times New Roman" panose="02020603050405020304" pitchFamily="18" charset="0"/>
          <a:ea typeface="黑体" panose="02010609060101010101" pitchFamily="49" charset="-122"/>
        </a:defRPr>
      </a:lvl3pPr>
      <a:lvl4pPr algn="l" rtl="0" fontAlgn="base">
        <a:spcBef>
          <a:spcPct val="0"/>
        </a:spcBef>
        <a:spcAft>
          <a:spcPct val="0"/>
        </a:spcAft>
        <a:defRPr sz="4400" b="1">
          <a:solidFill>
            <a:srgbClr val="595959"/>
          </a:solidFill>
          <a:latin typeface="Times New Roman" panose="02020603050405020304" pitchFamily="18" charset="0"/>
          <a:ea typeface="黑体" panose="02010609060101010101" pitchFamily="49" charset="-122"/>
        </a:defRPr>
      </a:lvl4pPr>
      <a:lvl5pPr algn="l" rtl="0" fontAlgn="base">
        <a:spcBef>
          <a:spcPct val="0"/>
        </a:spcBef>
        <a:spcAft>
          <a:spcPct val="0"/>
        </a:spcAft>
        <a:defRPr sz="4400" b="1">
          <a:solidFill>
            <a:srgbClr val="595959"/>
          </a:solidFill>
          <a:latin typeface="Times New Roman" panose="02020603050405020304" pitchFamily="18" charset="0"/>
          <a:ea typeface="黑体" panose="02010609060101010101" pitchFamily="49" charset="-122"/>
        </a:defRPr>
      </a:lvl5pPr>
      <a:lvl6pPr marL="457200" algn="l" rtl="0" fontAlgn="base">
        <a:spcBef>
          <a:spcPct val="0"/>
        </a:spcBef>
        <a:spcAft>
          <a:spcPct val="0"/>
        </a:spcAft>
        <a:defRPr sz="4400" b="1">
          <a:solidFill>
            <a:srgbClr val="595959"/>
          </a:solidFill>
          <a:latin typeface="Times New Roman" panose="02020603050405020304" pitchFamily="18" charset="0"/>
          <a:ea typeface="黑体" panose="02010609060101010101" pitchFamily="49" charset="-122"/>
        </a:defRPr>
      </a:lvl6pPr>
      <a:lvl7pPr marL="914400" algn="l" rtl="0" fontAlgn="base">
        <a:spcBef>
          <a:spcPct val="0"/>
        </a:spcBef>
        <a:spcAft>
          <a:spcPct val="0"/>
        </a:spcAft>
        <a:defRPr sz="4400" b="1">
          <a:solidFill>
            <a:srgbClr val="595959"/>
          </a:solidFill>
          <a:latin typeface="Times New Roman" panose="02020603050405020304" pitchFamily="18" charset="0"/>
          <a:ea typeface="黑体" panose="02010609060101010101" pitchFamily="49" charset="-122"/>
        </a:defRPr>
      </a:lvl7pPr>
      <a:lvl8pPr marL="1371600" algn="l" rtl="0" fontAlgn="base">
        <a:spcBef>
          <a:spcPct val="0"/>
        </a:spcBef>
        <a:spcAft>
          <a:spcPct val="0"/>
        </a:spcAft>
        <a:defRPr sz="4400" b="1">
          <a:solidFill>
            <a:srgbClr val="595959"/>
          </a:solidFill>
          <a:latin typeface="Times New Roman" panose="02020603050405020304" pitchFamily="18" charset="0"/>
          <a:ea typeface="黑体" panose="02010609060101010101" pitchFamily="49" charset="-122"/>
        </a:defRPr>
      </a:lvl8pPr>
      <a:lvl9pPr marL="1828800" algn="l" rtl="0" fontAlgn="base">
        <a:spcBef>
          <a:spcPct val="0"/>
        </a:spcBef>
        <a:spcAft>
          <a:spcPct val="0"/>
        </a:spcAft>
        <a:defRPr sz="4400" b="1">
          <a:solidFill>
            <a:srgbClr val="595959"/>
          </a:solidFill>
          <a:latin typeface="Times New Roman" panose="02020603050405020304" pitchFamily="18" charset="0"/>
          <a:ea typeface="黑体" panose="02010609060101010101" pitchFamily="49" charset="-122"/>
        </a:defRPr>
      </a:lvl9pPr>
    </p:titleStyle>
    <p:bodyStyle>
      <a:lvl1pPr marL="228600" indent="-228600" algn="l" rtl="0" fontAlgn="base">
        <a:spcBef>
          <a:spcPts val="1000"/>
        </a:spcBef>
        <a:spcAft>
          <a:spcPct val="0"/>
        </a:spcAft>
        <a:buFont typeface="Arial" pitchFamily="34" charset="0"/>
        <a:buChar char="•"/>
        <a:defRPr sz="2800" kern="1200">
          <a:solidFill>
            <a:srgbClr val="595959"/>
          </a:solidFill>
          <a:latin typeface="Times New Roman" panose="02020603050405020304" pitchFamily="18" charset="0"/>
          <a:ea typeface="黑体" panose="02010609060101010101" pitchFamily="49" charset="-122"/>
          <a:cs typeface="+mn-cs"/>
        </a:defRPr>
      </a:lvl1pPr>
      <a:lvl2pPr marL="685800" indent="-228600" algn="l" rtl="0" fontAlgn="base">
        <a:spcBef>
          <a:spcPts val="500"/>
        </a:spcBef>
        <a:spcAft>
          <a:spcPct val="0"/>
        </a:spcAft>
        <a:buFont typeface="Arial" pitchFamily="34" charset="0"/>
        <a:buChar char="•"/>
        <a:defRPr sz="2400" kern="1200">
          <a:solidFill>
            <a:srgbClr val="595959"/>
          </a:solidFill>
          <a:latin typeface="Times New Roman" panose="02020603050405020304" pitchFamily="18" charset="0"/>
          <a:ea typeface="黑体" panose="02010609060101010101" pitchFamily="49" charset="-122"/>
          <a:cs typeface="+mn-cs"/>
        </a:defRPr>
      </a:lvl2pPr>
      <a:lvl3pPr marL="914400" algn="l" rtl="0" fontAlgn="base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fontAlgn="base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fontAlgn="base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1.xml" /><Relationship Id="rId2" Type="http://schemas.openxmlformats.org/officeDocument/2006/relationships/themeOverride" Target="../theme/themeOverride1.xml" /><Relationship Id="rId3" Type="http://schemas.openxmlformats.org/officeDocument/2006/relationships/notesSlide" Target="../notesSlides/notesSlide1.xml" /><Relationship Id="rId4" Type="http://schemas.openxmlformats.org/officeDocument/2006/relationships/image" Target="../media/image6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Override" Target="../theme/themeOverride2.xml" /><Relationship Id="rId3" Type="http://schemas.openxmlformats.org/officeDocument/2006/relationships/image" Target="../media/image7.png" /><Relationship Id="rId4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Override" Target="../theme/themeOverride3.xml" /><Relationship Id="rId3" Type="http://schemas.openxmlformats.org/officeDocument/2006/relationships/image" Target="../media/image8.png" /><Relationship Id="rId4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Override" Target="../theme/themeOverride4.xml" /><Relationship Id="rId3" Type="http://schemas.openxmlformats.org/officeDocument/2006/relationships/image" Target="../media/image1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Override" Target="../theme/themeOverride5.xml" /><Relationship Id="rId3" Type="http://schemas.openxmlformats.org/officeDocument/2006/relationships/image" Target="../media/image1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Override" Target="../theme/themeOverride6.xml" /><Relationship Id="rId3" Type="http://schemas.openxmlformats.org/officeDocument/2006/relationships/image" Target="../media/image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hemeOverride" Target="../theme/themeOverride7.xml" /><Relationship Id="rId3" Type="http://schemas.openxmlformats.org/officeDocument/2006/relationships/image" Target="../media/image9.jpeg" /><Relationship Id="rId4" Type="http://schemas.openxmlformats.org/officeDocument/2006/relationships/image" Target="../media/image1.jpeg" /><Relationship Id="rId5" Type="http://schemas.openxmlformats.org/officeDocument/2006/relationships/tags" Target="../tags/tag1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Override" Target="../theme/themeOverride8.xml" /><Relationship Id="rId3" Type="http://schemas.openxmlformats.org/officeDocument/2006/relationships/image" Target="../media/image10.png" /><Relationship Id="rId4" Type="http://schemas.openxmlformats.org/officeDocument/2006/relationships/image" Target="../media/image11.png" /><Relationship Id="rId5" Type="http://schemas.openxmlformats.org/officeDocument/2006/relationships/image" Target="../media/image12.png" /><Relationship Id="rId6" Type="http://schemas.openxmlformats.org/officeDocument/2006/relationships/image" Target="../media/image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Override" Target="../theme/themeOverride9.xml" /><Relationship Id="rId3" Type="http://schemas.openxmlformats.org/officeDocument/2006/relationships/image" Target="../media/image13.png" /><Relationship Id="rId4" Type="http://schemas.openxmlformats.org/officeDocument/2006/relationships/image" Target="../media/image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Override" Target="../theme/themeOverride10.xml" /><Relationship Id="rId3" Type="http://schemas.openxmlformats.org/officeDocument/2006/relationships/image" Target="../media/image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5301234011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0">
          <a:blip r:embed="rId4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7" name="矩形 14"/>
          <p:cNvSpPr>
            <a:spLocks noChangeArrowheads="1"/>
          </p:cNvSpPr>
          <p:nvPr/>
        </p:nvSpPr>
        <p:spPr bwMode="auto">
          <a:xfrm>
            <a:off x="6531" y="840302"/>
            <a:ext cx="12192000" cy="6017698"/>
          </a:xfrm>
          <a:prstGeom prst="rect">
            <a:avLst/>
          </a:prstGeom>
          <a:noFill/>
          <a:ln>
            <a:noFill/>
          </a:ln>
          <a:effectLst>
            <a:reflection blurRad="6350" stA="50000" endA="300" endPos="55000" dir="5400000" sy="-100000" algn="bl" rotWithShape="0"/>
          </a:effec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buFont typeface="Arial" pitchFamily="34" charset="0"/>
              <a:buNone/>
              <a:defRPr/>
            </a:pPr>
            <a:endParaRPr lang="zh-CN" altLang="en-US"/>
          </a:p>
        </p:txBody>
      </p:sp>
      <p:grpSp>
        <p:nvGrpSpPr>
          <p:cNvPr id="6150" name="组合 8"/>
          <p:cNvGrpSpPr/>
          <p:nvPr/>
        </p:nvGrpSpPr>
        <p:grpSpPr>
          <a:xfrm>
            <a:off x="290795" y="2647912"/>
            <a:ext cx="8069406" cy="2716317"/>
            <a:chOff x="736578" y="2713513"/>
            <a:chExt cx="3548062" cy="2580404"/>
          </a:xfrm>
        </p:grpSpPr>
        <p:sp>
          <p:nvSpPr>
            <p:cNvPr id="25" name="矩形 24"/>
            <p:cNvSpPr>
              <a:spLocks noChangeArrowheads="1"/>
            </p:cNvSpPr>
            <p:nvPr/>
          </p:nvSpPr>
          <p:spPr bwMode="auto">
            <a:xfrm>
              <a:off x="1262040" y="2713513"/>
              <a:ext cx="2497138" cy="96484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 eaLnBrk="1" hangingPunct="1">
                <a:lnSpc>
                  <a:spcPct val="150000"/>
                </a:lnSpc>
                <a:buFont typeface="Arial" pitchFamily="34" charset="0"/>
                <a:buNone/>
                <a:defRPr/>
              </a:pPr>
              <a:r>
                <a:rPr lang="zh-CN" altLang="en-US" sz="4000" b="1">
                  <a:solidFill>
                    <a:schemeClr val="tx1">
                      <a:lumMod val="85000"/>
                      <a:lumOff val="15000"/>
                    </a:schemeClr>
                  </a:solidFill>
                  <a:latin typeface="黑体" panose="02010609060101010101" pitchFamily="49" charset="-122"/>
                  <a:ea typeface="黑体" panose="02010609060101010101" pitchFamily="49" charset="-122"/>
                  <a:sym typeface="微软雅黑" panose="020b0503020204020204" pitchFamily="34" charset="-122"/>
                </a:rPr>
                <a:t>第二单元 </a:t>
              </a:r>
              <a:r>
                <a:rPr lang="en-US" altLang="zh-CN" sz="4000" b="1">
                  <a:solidFill>
                    <a:schemeClr val="tx1">
                      <a:lumMod val="85000"/>
                      <a:lumOff val="15000"/>
                    </a:schemeClr>
                  </a:solidFill>
                  <a:latin typeface="黑体" panose="02010609060101010101" pitchFamily="49" charset="-122"/>
                  <a:ea typeface="黑体" panose="02010609060101010101" pitchFamily="49" charset="-122"/>
                  <a:sym typeface="微软雅黑" panose="020b0503020204020204" pitchFamily="34" charset="-122"/>
                </a:rPr>
                <a:t>· </a:t>
              </a:r>
              <a:r>
                <a:rPr lang="zh-CN" altLang="en-US" sz="4000" b="1" smtClean="0">
                  <a:solidFill>
                    <a:schemeClr val="tx1">
                      <a:lumMod val="85000"/>
                      <a:lumOff val="15000"/>
                    </a:schemeClr>
                  </a:solidFill>
                  <a:latin typeface="黑体" panose="02010609060101010101" pitchFamily="49" charset="-122"/>
                  <a:ea typeface="黑体" panose="02010609060101010101" pitchFamily="49" charset="-122"/>
                  <a:sym typeface="微软雅黑" panose="020b0503020204020204" pitchFamily="34" charset="-122"/>
                </a:rPr>
                <a:t>第</a:t>
              </a:r>
              <a:r>
                <a:rPr lang="en-US" altLang="zh-CN" sz="4000" b="1">
                  <a:solidFill>
                    <a:schemeClr val="tx1">
                      <a:lumMod val="85000"/>
                      <a:lumOff val="15000"/>
                    </a:schemeClr>
                  </a:solidFill>
                  <a:latin typeface="黑体" panose="02010609060101010101" pitchFamily="49" charset="-122"/>
                  <a:ea typeface="黑体" panose="02010609060101010101" pitchFamily="49" charset="-122"/>
                  <a:sym typeface="微软雅黑" panose="020b0503020204020204" pitchFamily="34" charset="-122"/>
                </a:rPr>
                <a:t>9</a:t>
              </a:r>
              <a:r>
                <a:rPr lang="zh-CN" altLang="en-US" sz="4000" b="1" smtClean="0">
                  <a:solidFill>
                    <a:schemeClr val="tx1">
                      <a:lumMod val="85000"/>
                      <a:lumOff val="15000"/>
                    </a:schemeClr>
                  </a:solidFill>
                  <a:latin typeface="黑体" panose="02010609060101010101" pitchFamily="49" charset="-122"/>
                  <a:ea typeface="黑体" panose="02010609060101010101" pitchFamily="49" charset="-122"/>
                  <a:sym typeface="微软雅黑" panose="020b0503020204020204" pitchFamily="34" charset="-122"/>
                </a:rPr>
                <a:t>课</a:t>
              </a:r>
              <a:endParaRPr lang="zh-CN" altLang="en-US" sz="4000" b="1">
                <a:solidFill>
                  <a:schemeClr val="tx1">
                    <a:lumMod val="85000"/>
                    <a:lumOff val="15000"/>
                  </a:schemeClr>
                </a:solidFill>
                <a:latin typeface="黑体" panose="02010609060101010101" pitchFamily="49" charset="-122"/>
                <a:ea typeface="黑体" panose="02010609060101010101" pitchFamily="49" charset="-122"/>
                <a:sym typeface="微软雅黑" panose="020b0503020204020204" pitchFamily="34" charset="-122"/>
              </a:endParaRPr>
            </a:p>
          </p:txBody>
        </p:sp>
        <p:sp>
          <p:nvSpPr>
            <p:cNvPr id="26" name="TextBox 2"/>
            <p:cNvSpPr txBox="1">
              <a:spLocks noChangeArrowheads="1"/>
            </p:cNvSpPr>
            <p:nvPr/>
          </p:nvSpPr>
          <p:spPr bwMode="auto">
            <a:xfrm>
              <a:off x="736578" y="4036697"/>
              <a:ext cx="3548062" cy="125722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 eaLnBrk="1" hangingPunct="1">
                <a:buFont typeface="Arial" pitchFamily="34" charset="0"/>
                <a:buNone/>
                <a:defRPr/>
              </a:pPr>
              <a:r>
                <a:rPr lang="zh-CN" altLang="en-US" sz="8000" b="1" spc="300" smtClean="0">
                  <a:solidFill>
                    <a:schemeClr val="tx1">
                      <a:lumMod val="85000"/>
                      <a:lumOff val="15000"/>
                    </a:schemeClr>
                  </a:solidFill>
                  <a:latin typeface="黑体" panose="02010609060101010101" pitchFamily="49" charset="-122"/>
                  <a:ea typeface="黑体" panose="02010609060101010101" pitchFamily="49" charset="-122"/>
                </a:rPr>
                <a:t>精神的三间小屋</a:t>
              </a:r>
              <a:endParaRPr lang="zh-CN" altLang="en-US" sz="80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黑体" panose="02010609060101010101" pitchFamily="49" charset="-122"/>
                <a:ea typeface="黑体" panose="02010609060101010101" pitchFamily="49" charset="-122"/>
              </a:endParaRPr>
            </a:p>
          </p:txBody>
        </p: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>
    <p:fade/>
  </p:transition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0">
          <a:blip r:embed="rId4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 idx="4294967295"/>
          </p:nvPr>
        </p:nvSpPr>
        <p:spPr>
          <a:xfrm>
            <a:off x="-25400" y="0"/>
            <a:ext cx="12148820" cy="822960"/>
          </a:xfrm>
        </p:spPr>
        <p:txBody>
          <a:bodyPr/>
          <a:lstStyle/>
          <a:p>
            <a:r>
              <a:rPr lang="zh-CN" altLang="en-US"/>
              <a:t>新课</a:t>
            </a:r>
            <a:r>
              <a:rPr lang="zh-CN" altLang="zh-CN" smtClean="0"/>
              <a:t>导入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00963" y="1322139"/>
            <a:ext cx="5149645" cy="4923350"/>
          </a:xfrm>
        </p:spPr>
        <p:txBody>
          <a:bodyPr/>
          <a:lstStyle/>
          <a:p>
            <a:pPr indent="720090" algn="just">
              <a:spcBef>
                <a:spcPct val="0"/>
              </a:spcBef>
            </a:pPr>
            <a:r>
              <a:rPr lang="zh-CN" altLang="zh-CN" smtClean="0">
                <a:solidFill>
                  <a:schemeClr val="tx1"/>
                </a:solidFill>
              </a:rPr>
              <a:t>同学们，我们每天上学，来到学校；运动，有操场和体育馆；放学，会回到自己的家里。人的肢体活动都需要空间，那么，人的心灵活动，需要空间吗？</a:t>
            </a:r>
            <a:endParaRPr lang="en-US" altLang="zh-CN" smtClean="0">
              <a:solidFill>
                <a:schemeClr val="tx1"/>
              </a:solidFill>
            </a:endParaRPr>
          </a:p>
          <a:p>
            <a:pPr indent="720090" algn="just">
              <a:spcBef>
                <a:spcPct val="0"/>
              </a:spcBef>
            </a:pPr>
            <a:r>
              <a:rPr lang="zh-CN" altLang="zh-CN" smtClean="0">
                <a:solidFill>
                  <a:schemeClr val="tx1"/>
                </a:solidFill>
              </a:rPr>
              <a:t>今天，就让我们一起品读毕淑敏的作品《精神的三间小屋》，看看她认为容心之所，该有怎样的面积和布置。</a:t>
            </a:r>
            <a:endParaRPr lang="zh-CN" altLang="zh-CN" smtClean="0">
              <a:solidFill>
                <a:schemeClr val="tx1"/>
              </a:solidFill>
            </a:endParaRPr>
          </a:p>
          <a:p>
            <a:endParaRPr lang="zh-CN" altLang="en-US"/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3"/>
          <a:stretch>
            <a:fillRect/>
          </a:stretch>
        </p:blipFill>
        <p:spPr bwMode="auto">
          <a:xfrm>
            <a:off x="5545394" y="1260102"/>
            <a:ext cx="6095316" cy="4565511"/>
          </a:xfrm>
          <a:prstGeom prst="rect">
            <a:avLst/>
          </a:prstGeom>
          <a:noFill/>
          <a:ln w="9525">
            <a:noFill/>
            <a:miter lim="800000"/>
          </a:ln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0">
          <a:blip r:embed="rId4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内容占位符 1"/>
          <p:cNvSpPr>
            <a:spLocks noGrp="1"/>
          </p:cNvSpPr>
          <p:nvPr>
            <p:ph idx="1"/>
          </p:nvPr>
        </p:nvSpPr>
        <p:spPr>
          <a:xfrm>
            <a:off x="625060" y="1447344"/>
            <a:ext cx="5727383" cy="4094480"/>
          </a:xfrm>
          <a:ln w="12700" cmpd="sng">
            <a:solidFill>
              <a:schemeClr val="accent1">
                <a:shade val="50000"/>
              </a:schemeClr>
            </a:solidFill>
            <a:prstDash val="sysDot"/>
          </a:ln>
        </p:spPr>
        <p:txBody>
          <a:bodyPr>
            <a:noAutofit/>
          </a:bodyPr>
          <a:lstStyle/>
          <a:p>
            <a:pPr>
              <a:lnSpc>
                <a:spcPct val="150000"/>
              </a:lnSpc>
            </a:pPr>
            <a:r>
              <a:rPr lang="zh-CN" altLang="en-US" smtClean="0">
                <a:solidFill>
                  <a:schemeClr val="tx1"/>
                </a:solidFill>
              </a:rPr>
              <a:t>       人们</a:t>
            </a:r>
            <a:r>
              <a:rPr lang="zh-CN" altLang="en-US">
                <a:solidFill>
                  <a:schemeClr val="tx1"/>
                </a:solidFill>
              </a:rPr>
              <a:t>总是终身困顿在自己茧里,这是他们自己的</a:t>
            </a:r>
            <a:r>
              <a:rPr lang="zh-CN" altLang="en-US" smtClean="0">
                <a:solidFill>
                  <a:schemeClr val="tx1"/>
                </a:solidFill>
              </a:rPr>
              <a:t>选择，当</a:t>
            </a:r>
            <a:r>
              <a:rPr lang="zh-CN" altLang="en-US">
                <a:solidFill>
                  <a:schemeClr val="tx1"/>
                </a:solidFill>
              </a:rPr>
              <a:t>生命快要终结的</a:t>
            </a:r>
            <a:r>
              <a:rPr lang="zh-CN" altLang="en-US" smtClean="0">
                <a:solidFill>
                  <a:schemeClr val="tx1"/>
                </a:solidFill>
              </a:rPr>
              <a:t>时候，人们</a:t>
            </a:r>
            <a:r>
              <a:rPr lang="zh-CN" altLang="en-US">
                <a:solidFill>
                  <a:schemeClr val="tx1"/>
                </a:solidFill>
              </a:rPr>
              <a:t>也许会恍然</a:t>
            </a:r>
            <a:r>
              <a:rPr lang="zh-CN" altLang="en-US" smtClean="0">
                <a:solidFill>
                  <a:schemeClr val="tx1"/>
                </a:solidFill>
              </a:rPr>
              <a:t>发觉</a:t>
            </a:r>
            <a:r>
              <a:rPr lang="zh-CN" altLang="en-US">
                <a:solidFill>
                  <a:schemeClr val="tx1"/>
                </a:solidFill>
              </a:rPr>
              <a:t>：</a:t>
            </a:r>
            <a:r>
              <a:rPr lang="zh-CN" altLang="en-US" smtClean="0">
                <a:solidFill>
                  <a:schemeClr val="tx1"/>
                </a:solidFill>
              </a:rPr>
              <a:t> 世界</a:t>
            </a:r>
            <a:r>
              <a:rPr lang="zh-CN" altLang="en-US">
                <a:solidFill>
                  <a:schemeClr val="tx1"/>
                </a:solidFill>
              </a:rPr>
              <a:t>原本就是一张巨大的</a:t>
            </a:r>
            <a:r>
              <a:rPr lang="zh-CN" altLang="en-US" smtClean="0">
                <a:solidFill>
                  <a:schemeClr val="tx1"/>
                </a:solidFill>
              </a:rPr>
              <a:t>茧，而</a:t>
            </a:r>
            <a:r>
              <a:rPr lang="zh-CN" altLang="en-US">
                <a:solidFill>
                  <a:schemeClr val="tx1"/>
                </a:solidFill>
              </a:rPr>
              <a:t>我们从未真正的生活过。</a:t>
            </a:r>
            <a:endParaRPr lang="zh-CN" altLang="en-US">
              <a:solidFill>
                <a:schemeClr val="tx1"/>
              </a:solidFill>
            </a:endParaRPr>
          </a:p>
          <a:p>
            <a:pPr>
              <a:lnSpc>
                <a:spcPct val="150000"/>
              </a:lnSpc>
            </a:pPr>
            <a:r>
              <a:rPr lang="zh-CN" altLang="en-US" smtClean="0">
                <a:solidFill>
                  <a:schemeClr val="tx1"/>
                </a:solidFill>
              </a:rPr>
              <a:t>               ——</a:t>
            </a:r>
            <a:r>
              <a:rPr lang="zh-CN" altLang="en-US">
                <a:solidFill>
                  <a:schemeClr val="tx1"/>
                </a:solidFill>
              </a:rPr>
              <a:t>毕淑敏《心灵的力量》</a:t>
            </a:r>
            <a:endParaRPr lang="zh-CN" altLang="en-US">
              <a:solidFill>
                <a:schemeClr val="tx1"/>
              </a:solidFill>
            </a:endParaRPr>
          </a:p>
        </p:txBody>
      </p:sp>
      <p:pic>
        <p:nvPicPr>
          <p:cNvPr id="4" name="图片 3"/>
          <p:cNvPicPr>
            <a:picLocks noChangeAspect="1"/>
          </p:cNvPicPr>
          <p:nvPr/>
        </p:nvPicPr>
        <p:blipFill>
          <a:blip r:embed="rId3"/>
          <a:srcRect b="15633"/>
          <a:stretch>
            <a:fillRect/>
          </a:stretch>
        </p:blipFill>
        <p:spPr>
          <a:xfrm>
            <a:off x="7325248" y="1447344"/>
            <a:ext cx="4103482" cy="4451751"/>
          </a:xfrm>
          <a:prstGeom prst="rect">
            <a:avLst/>
          </a:prstGeom>
        </p:spPr>
      </p:pic>
      <p:sp>
        <p:nvSpPr>
          <p:cNvPr id="5" name="文本框 4"/>
          <p:cNvSpPr txBox="1"/>
          <p:nvPr/>
        </p:nvSpPr>
        <p:spPr>
          <a:xfrm>
            <a:off x="-17780" y="113030"/>
            <a:ext cx="12208510" cy="7067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zh-CN" sz="4000" b="1" smtClean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j-cs"/>
              </a:rPr>
              <a:t>名言导入</a:t>
            </a:r>
            <a:endParaRPr lang="zh-CN" altLang="zh-CN" sz="4000" b="1" smtClean="0">
              <a:solidFill>
                <a:schemeClr val="tx1">
                  <a:lumMod val="85000"/>
                  <a:lumOff val="15000"/>
                </a:schemeClr>
              </a:solidFill>
              <a:latin typeface="Times New Roman" panose="02020603050405020304" pitchFamily="18" charset="0"/>
              <a:ea typeface="黑体" panose="02010609060101010101" pitchFamily="49" charset="-122"/>
              <a:cs typeface="+mj-cs"/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0"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文本框 7"/>
          <p:cNvSpPr txBox="1"/>
          <p:nvPr/>
        </p:nvSpPr>
        <p:spPr>
          <a:xfrm>
            <a:off x="5465126" y="1666884"/>
            <a:ext cx="9982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smtClean="0">
                <a:solidFill>
                  <a:srgbClr val="FF0000"/>
                </a:solidFill>
                <a:latin typeface="黑体" panose="02010609060101010101" pitchFamily="49" charset="-122"/>
                <a:sym typeface="+mn-ea"/>
              </a:rPr>
              <a:t>(m</a:t>
            </a:r>
            <a:r>
              <a:rPr lang="zh-CN" altLang="zh-CN" sz="2800" smtClean="0">
                <a:solidFill>
                  <a:srgbClr val="FF0000"/>
                </a:solidFill>
                <a:latin typeface="黑体" panose="02010609060101010101" pitchFamily="49" charset="-122"/>
                <a:sym typeface="+mn-ea"/>
              </a:rPr>
              <a:t>à</a:t>
            </a:r>
            <a:r>
              <a:rPr lang="en-US" altLang="zh-CN" sz="2800" smtClean="0">
                <a:solidFill>
                  <a:srgbClr val="FF0000"/>
                </a:solidFill>
                <a:latin typeface="黑体" panose="02010609060101010101" pitchFamily="49" charset="-122"/>
                <a:sym typeface="+mn-ea"/>
              </a:rPr>
              <a:t>o)</a:t>
            </a:r>
            <a:endParaRPr lang="zh-CN" altLang="en-US" sz="2800">
              <a:solidFill>
                <a:srgbClr val="FF0000"/>
              </a:solidFill>
              <a:latin typeface="黑体" panose="02010609060101010101" pitchFamily="49" charset="-122"/>
            </a:endParaRPr>
          </a:p>
        </p:txBody>
      </p:sp>
      <p:sp>
        <p:nvSpPr>
          <p:cNvPr id="7" name="文本框 6"/>
          <p:cNvSpPr txBox="1"/>
          <p:nvPr/>
        </p:nvSpPr>
        <p:spPr>
          <a:xfrm>
            <a:off x="1266349" y="1667509"/>
            <a:ext cx="137414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smtClean="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sym typeface="+mn-ea"/>
              </a:rPr>
              <a:t>(</a:t>
            </a:r>
            <a:r>
              <a:rPr lang="en-US" altLang="zh-CN" sz="2800" err="1" smtClean="0">
                <a:solidFill>
                  <a:srgbClr val="FF0000"/>
                </a:solidFill>
                <a:latin typeface="黑体" panose="02010609060101010101" pitchFamily="49" charset="-122"/>
                <a:sym typeface="+mn-ea"/>
              </a:rPr>
              <a:t>hu</a:t>
            </a:r>
            <a:r>
              <a:rPr lang="zh-CN" altLang="zh-CN" sz="2800" smtClean="0">
                <a:solidFill>
                  <a:srgbClr val="FF0000"/>
                </a:solidFill>
                <a:latin typeface="黑体" panose="02010609060101010101" pitchFamily="49" charset="-122"/>
                <a:sym typeface="+mn-ea"/>
              </a:rPr>
              <a:t>ì</a:t>
            </a:r>
            <a:r>
              <a:rPr lang="en-US" altLang="zh-CN" sz="2800" smtClean="0">
                <a:solidFill>
                  <a:srgbClr val="FF0000"/>
                </a:solidFill>
                <a:latin typeface="黑体" panose="02010609060101010101" pitchFamily="49" charset="-122"/>
                <a:sym typeface="+mn-ea"/>
              </a:rPr>
              <a:t>)</a:t>
            </a:r>
            <a:r>
              <a:rPr lang="zh-CN" altLang="zh-CN" sz="2800" smtClean="0">
                <a:latin typeface="黑体" panose="02010609060101010101" pitchFamily="49" charset="-122"/>
                <a:sym typeface="+mn-ea"/>
              </a:rPr>
              <a:t>　</a:t>
            </a:r>
            <a:endParaRPr lang="zh-CN" altLang="en-US" sz="2800">
              <a:latin typeface="黑体" panose="02010609060101010101" pitchFamily="49" charset="-122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ctrTitle" idx="4294967295"/>
          </p:nvPr>
        </p:nvSpPr>
        <p:spPr>
          <a:xfrm>
            <a:off x="838200" y="0"/>
            <a:ext cx="10515600" cy="822960"/>
          </a:xfrm>
        </p:spPr>
        <p:txBody>
          <a:bodyPr/>
          <a:lstStyle/>
          <a:p>
            <a:r>
              <a:rPr lang="zh-CN" altLang="en-US" smtClean="0"/>
              <a:t>生字读音</a:t>
            </a:r>
            <a:endParaRPr lang="zh-CN" altLang="en-US"/>
          </a:p>
        </p:txBody>
      </p:sp>
      <p:sp>
        <p:nvSpPr>
          <p:cNvPr id="9" name="文本框 8"/>
          <p:cNvSpPr txBox="1"/>
          <p:nvPr/>
        </p:nvSpPr>
        <p:spPr>
          <a:xfrm>
            <a:off x="8560435" y="1744344"/>
            <a:ext cx="869950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黑体" panose="02010609060101010101" pitchFamily="49" charset="-122"/>
            </a:endParaRPr>
          </a:p>
        </p:txBody>
      </p:sp>
      <p:sp>
        <p:nvSpPr>
          <p:cNvPr id="10" name="文本框 9"/>
          <p:cNvSpPr txBox="1"/>
          <p:nvPr/>
        </p:nvSpPr>
        <p:spPr>
          <a:xfrm>
            <a:off x="1479550" y="2279967"/>
            <a:ext cx="800735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黑体" panose="02010609060101010101" pitchFamily="49" charset="-122"/>
            </a:endParaRPr>
          </a:p>
        </p:txBody>
      </p:sp>
      <p:sp>
        <p:nvSpPr>
          <p:cNvPr id="11" name="文本框 10"/>
          <p:cNvSpPr txBox="1"/>
          <p:nvPr/>
        </p:nvSpPr>
        <p:spPr>
          <a:xfrm>
            <a:off x="5272405" y="2314892"/>
            <a:ext cx="539115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黑体" panose="02010609060101010101" pitchFamily="49" charset="-122"/>
            </a:endParaRPr>
          </a:p>
        </p:txBody>
      </p:sp>
      <p:sp>
        <p:nvSpPr>
          <p:cNvPr id="25" name="文本框 24"/>
          <p:cNvSpPr txBox="1"/>
          <p:nvPr/>
        </p:nvSpPr>
        <p:spPr>
          <a:xfrm>
            <a:off x="5811520" y="5519102"/>
            <a:ext cx="3166110" cy="95313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smtClean="0">
                <a:latin typeface="黑体" panose="02010609060101010101" pitchFamily="49" charset="-122"/>
                <a:sym typeface="+mn-ea"/>
              </a:rPr>
              <a:t>                  </a:t>
            </a:r>
            <a:r>
              <a:rPr lang="zh-CN" altLang="en-US" sz="2800" smtClean="0">
                <a:latin typeface="黑体" panose="02010609060101010101" pitchFamily="49" charset="-122"/>
                <a:sym typeface="+mn-ea"/>
              </a:rPr>
              <a:t>　　</a:t>
            </a:r>
            <a:r>
              <a:rPr lang="en-US" altLang="zh-CN" sz="2800" smtClean="0">
                <a:latin typeface="黑体" panose="02010609060101010101" pitchFamily="49" charset="-122"/>
                <a:sym typeface="+mn-ea"/>
              </a:rPr>
              <a:t>           </a:t>
            </a:r>
            <a:endParaRPr lang="zh-CN" altLang="zh-CN" sz="2800" smtClean="0">
              <a:latin typeface="黑体" panose="02010609060101010101" pitchFamily="49" charset="-122"/>
            </a:endParaRPr>
          </a:p>
          <a:p>
            <a:r>
              <a:rPr lang="en-US" altLang="zh-CN" sz="2800" smtClean="0">
                <a:latin typeface="黑体" panose="02010609060101010101" pitchFamily="49" charset="-122"/>
                <a:sym typeface="+mn-ea"/>
              </a:rPr>
              <a:t>                           </a:t>
            </a:r>
            <a:r>
              <a:rPr lang="zh-CN" altLang="en-US" sz="2800" smtClean="0">
                <a:latin typeface="黑体" panose="02010609060101010101" pitchFamily="49" charset="-122"/>
                <a:sym typeface="+mn-ea"/>
              </a:rPr>
              <a:t>　　</a:t>
            </a:r>
            <a:r>
              <a:rPr lang="en-US" altLang="zh-CN" sz="2800" smtClean="0">
                <a:latin typeface="黑体" panose="02010609060101010101" pitchFamily="49" charset="-122"/>
                <a:sym typeface="+mn-ea"/>
              </a:rPr>
              <a:t>             </a:t>
            </a:r>
            <a:endParaRPr lang="zh-CN" altLang="en-US" sz="2800">
              <a:latin typeface="黑体" panose="02010609060101010101" pitchFamily="49" charset="-122"/>
            </a:endParaRPr>
          </a:p>
        </p:txBody>
      </p:sp>
      <p:sp>
        <p:nvSpPr>
          <p:cNvPr id="27" name="文本框 26"/>
          <p:cNvSpPr txBox="1"/>
          <p:nvPr/>
        </p:nvSpPr>
        <p:spPr>
          <a:xfrm>
            <a:off x="447675" y="2126297"/>
            <a:ext cx="173164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800" smtClean="0">
                <a:latin typeface="黑体" panose="02010609060101010101" pitchFamily="49" charset="-122"/>
                <a:sym typeface="+mn-ea"/>
              </a:rPr>
              <a:t>自惭形</a:t>
            </a:r>
            <a:r>
              <a:rPr lang="zh-CN" altLang="zh-CN" sz="2800" u="sng" smtClean="0">
                <a:solidFill>
                  <a:srgbClr val="FF0000"/>
                </a:solidFill>
                <a:latin typeface="黑体" panose="02010609060101010101" pitchFamily="49" charset="-122"/>
                <a:sym typeface="+mn-ea"/>
              </a:rPr>
              <a:t>秽</a:t>
            </a:r>
            <a:endParaRPr lang="zh-CN" altLang="zh-CN" sz="2800" u="sng" smtClean="0">
              <a:solidFill>
                <a:srgbClr val="FF0000"/>
              </a:solidFill>
              <a:latin typeface="黑体" panose="02010609060101010101" pitchFamily="49" charset="-122"/>
              <a:sym typeface="+mn-ea"/>
            </a:endParaRPr>
          </a:p>
        </p:txBody>
      </p:sp>
      <p:sp>
        <p:nvSpPr>
          <p:cNvPr id="28" name="文本框 27"/>
          <p:cNvSpPr txBox="1"/>
          <p:nvPr/>
        </p:nvSpPr>
        <p:spPr>
          <a:xfrm>
            <a:off x="3323590" y="2161222"/>
            <a:ext cx="132207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800" u="sng" smtClean="0">
                <a:solidFill>
                  <a:srgbClr val="FF0000"/>
                </a:solidFill>
                <a:latin typeface="黑体" panose="02010609060101010101" pitchFamily="49" charset="-122"/>
                <a:sym typeface="+mn-ea"/>
              </a:rPr>
              <a:t>襟</a:t>
            </a:r>
            <a:r>
              <a:rPr lang="zh-CN" altLang="zh-CN" sz="2800" smtClean="0">
                <a:latin typeface="黑体" panose="02010609060101010101" pitchFamily="49" charset="-122"/>
                <a:sym typeface="+mn-ea"/>
              </a:rPr>
              <a:t>怀</a:t>
            </a:r>
            <a:endParaRPr lang="zh-CN" altLang="en-US" sz="2800">
              <a:latin typeface="黑体" panose="02010609060101010101" pitchFamily="49" charset="-122"/>
            </a:endParaRPr>
          </a:p>
        </p:txBody>
      </p:sp>
      <p:sp>
        <p:nvSpPr>
          <p:cNvPr id="29" name="文本框 28"/>
          <p:cNvSpPr txBox="1"/>
          <p:nvPr/>
        </p:nvSpPr>
        <p:spPr>
          <a:xfrm>
            <a:off x="3136900" y="1667509"/>
            <a:ext cx="120015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smtClean="0">
                <a:solidFill>
                  <a:srgbClr val="FF0000"/>
                </a:solidFill>
                <a:latin typeface="黑体" panose="02010609060101010101" pitchFamily="49" charset="-122"/>
                <a:sym typeface="+mn-ea"/>
              </a:rPr>
              <a:t>(j</a:t>
            </a:r>
            <a:r>
              <a:rPr lang="zh-CN" altLang="zh-CN" sz="2800" smtClean="0">
                <a:solidFill>
                  <a:srgbClr val="FF0000"/>
                </a:solidFill>
                <a:latin typeface="黑体" panose="02010609060101010101" pitchFamily="49" charset="-122"/>
                <a:sym typeface="+mn-ea"/>
              </a:rPr>
              <a:t>ī</a:t>
            </a:r>
            <a:r>
              <a:rPr lang="en-US" altLang="zh-CN" sz="2800" smtClean="0">
                <a:solidFill>
                  <a:srgbClr val="FF0000"/>
                </a:solidFill>
                <a:latin typeface="黑体" panose="02010609060101010101" pitchFamily="49" charset="-122"/>
                <a:sym typeface="+mn-ea"/>
              </a:rPr>
              <a:t>n)</a:t>
            </a:r>
            <a:r>
              <a:rPr lang="zh-CN" altLang="zh-CN" smtClean="0">
                <a:solidFill>
                  <a:srgbClr val="FF0000"/>
                </a:solidFill>
                <a:latin typeface="黑体" panose="02010609060101010101" pitchFamily="49" charset="-122"/>
                <a:sym typeface="+mn-ea"/>
              </a:rPr>
              <a:t>　</a:t>
            </a:r>
            <a:endParaRPr lang="zh-CN" altLang="en-US">
              <a:solidFill>
                <a:srgbClr val="FF0000"/>
              </a:solidFill>
              <a:latin typeface="黑体" panose="02010609060101010101" pitchFamily="49" charset="-122"/>
            </a:endParaRPr>
          </a:p>
        </p:txBody>
      </p:sp>
      <p:sp>
        <p:nvSpPr>
          <p:cNvPr id="30" name="文本框 29"/>
          <p:cNvSpPr txBox="1"/>
          <p:nvPr/>
        </p:nvSpPr>
        <p:spPr>
          <a:xfrm>
            <a:off x="5000942" y="2161222"/>
            <a:ext cx="241871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800" smtClean="0">
                <a:latin typeface="黑体" panose="02010609060101010101" pitchFamily="49" charset="-122"/>
                <a:sym typeface="+mn-ea"/>
              </a:rPr>
              <a:t>　广</a:t>
            </a:r>
            <a:r>
              <a:rPr lang="zh-CN" altLang="zh-CN" sz="2800" u="sng">
                <a:solidFill>
                  <a:srgbClr val="FF0000"/>
                </a:solidFill>
                <a:latin typeface="黑体" panose="02010609060101010101" pitchFamily="49" charset="-122"/>
                <a:sym typeface="+mn-ea"/>
              </a:rPr>
              <a:t>袤</a:t>
            </a:r>
            <a:endParaRPr lang="zh-CN" altLang="en-US" sz="2800" u="sng">
              <a:solidFill>
                <a:srgbClr val="FF0000"/>
              </a:solidFill>
              <a:latin typeface="黑体" panose="02010609060101010101" pitchFamily="49" charset="-122"/>
            </a:endParaRPr>
          </a:p>
        </p:txBody>
      </p:sp>
      <p:sp>
        <p:nvSpPr>
          <p:cNvPr id="31" name="文本框 30"/>
          <p:cNvSpPr txBox="1"/>
          <p:nvPr/>
        </p:nvSpPr>
        <p:spPr>
          <a:xfrm>
            <a:off x="7421880" y="2193607"/>
            <a:ext cx="904415" cy="523220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800" smtClean="0">
                <a:latin typeface="黑体" panose="02010609060101010101" pitchFamily="49" charset="-122"/>
                <a:sym typeface="+mn-ea"/>
              </a:rPr>
              <a:t>宽</a:t>
            </a:r>
            <a:r>
              <a:rPr lang="zh-CN" altLang="zh-CN" sz="2800" u="sng">
                <a:solidFill>
                  <a:srgbClr val="FF0000"/>
                </a:solidFill>
                <a:latin typeface="黑体" panose="02010609060101010101" pitchFamily="49" charset="-122"/>
                <a:sym typeface="+mn-ea"/>
              </a:rPr>
              <a:t>宥</a:t>
            </a:r>
            <a:endParaRPr lang="zh-CN" altLang="zh-CN" sz="2800" u="sng">
              <a:solidFill>
                <a:srgbClr val="FF0000"/>
              </a:solidFill>
              <a:latin typeface="黑体" panose="02010609060101010101" pitchFamily="49" charset="-122"/>
              <a:sym typeface="+mn-ea"/>
            </a:endParaRPr>
          </a:p>
        </p:txBody>
      </p:sp>
      <p:sp>
        <p:nvSpPr>
          <p:cNvPr id="32" name="文本框 31"/>
          <p:cNvSpPr txBox="1"/>
          <p:nvPr/>
        </p:nvSpPr>
        <p:spPr>
          <a:xfrm>
            <a:off x="7541895" y="1667509"/>
            <a:ext cx="100901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smtClean="0">
                <a:solidFill>
                  <a:srgbClr val="FF0000"/>
                </a:solidFill>
                <a:latin typeface="等线 Light" panose="02010600030101010101" pitchFamily="2" charset="-122"/>
                <a:ea typeface="等线 Light" panose="02010600030101010101" pitchFamily="2" charset="-122"/>
                <a:sym typeface="+mn-ea"/>
              </a:rPr>
              <a:t>(y</a:t>
            </a:r>
            <a:r>
              <a:rPr lang="zh-CN" altLang="zh-CN" sz="2800" smtClean="0">
                <a:solidFill>
                  <a:srgbClr val="FF0000"/>
                </a:solidFill>
                <a:latin typeface="等线 Light" panose="02010600030101010101" pitchFamily="2" charset="-122"/>
                <a:ea typeface="等线 Light" panose="02010600030101010101" pitchFamily="2" charset="-122"/>
                <a:sym typeface="+mn-ea"/>
              </a:rPr>
              <a:t>ò</a:t>
            </a:r>
            <a:r>
              <a:rPr lang="en-US" altLang="zh-CN" sz="2800" smtClean="0">
                <a:solidFill>
                  <a:srgbClr val="FF0000"/>
                </a:solidFill>
                <a:latin typeface="等线 Light" panose="02010600030101010101" pitchFamily="2" charset="-122"/>
                <a:ea typeface="等线 Light" panose="02010600030101010101" pitchFamily="2" charset="-122"/>
                <a:sym typeface="+mn-ea"/>
              </a:rPr>
              <a:t>u)</a:t>
            </a:r>
            <a:r>
              <a:rPr lang="en-US" altLang="zh-CN" sz="2800" smtClean="0">
                <a:solidFill>
                  <a:srgbClr val="FF0000"/>
                </a:solidFill>
                <a:latin typeface="宋体-简" panose="02010800040101010101" charset="-122"/>
                <a:ea typeface="宋体-简" panose="02010800040101010101" charset="-122"/>
                <a:sym typeface="+mn-ea"/>
              </a:rPr>
              <a:t> </a:t>
            </a:r>
            <a:r>
              <a:rPr lang="en-US" altLang="zh-CN" smtClean="0">
                <a:solidFill>
                  <a:srgbClr val="FF0000"/>
                </a:solidFill>
                <a:latin typeface="黑体" panose="02010609060101010101" pitchFamily="49" charset="-122"/>
                <a:sym typeface="+mn-ea"/>
              </a:rPr>
              <a:t>  </a:t>
            </a:r>
            <a:endParaRPr lang="zh-CN" altLang="en-US">
              <a:solidFill>
                <a:srgbClr val="FF0000"/>
              </a:solidFill>
              <a:latin typeface="黑体" panose="02010609060101010101" pitchFamily="49" charset="-122"/>
            </a:endParaRPr>
          </a:p>
        </p:txBody>
      </p:sp>
      <p:sp>
        <p:nvSpPr>
          <p:cNvPr id="33" name="文本框 32"/>
          <p:cNvSpPr txBox="1"/>
          <p:nvPr/>
        </p:nvSpPr>
        <p:spPr>
          <a:xfrm>
            <a:off x="9295765" y="2238057"/>
            <a:ext cx="186118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800" smtClean="0">
                <a:latin typeface="黑体" panose="02010609060101010101" pitchFamily="49" charset="-122"/>
                <a:sym typeface="+mn-ea"/>
              </a:rPr>
              <a:t>游</a:t>
            </a:r>
            <a:r>
              <a:rPr lang="zh-CN" altLang="zh-CN" sz="2800" u="sng">
                <a:solidFill>
                  <a:srgbClr val="FF0000"/>
                </a:solidFill>
                <a:latin typeface="黑体" panose="02010609060101010101" pitchFamily="49" charset="-122"/>
                <a:sym typeface="+mn-ea"/>
              </a:rPr>
              <a:t>弋</a:t>
            </a:r>
            <a:endParaRPr lang="zh-CN" altLang="zh-CN" sz="2800" u="sng">
              <a:solidFill>
                <a:srgbClr val="FF0000"/>
              </a:solidFill>
              <a:latin typeface="黑体" panose="02010609060101010101" pitchFamily="49" charset="-122"/>
              <a:sym typeface="+mn-ea"/>
            </a:endParaRPr>
          </a:p>
        </p:txBody>
      </p:sp>
      <p:sp>
        <p:nvSpPr>
          <p:cNvPr id="34" name="文本框 33"/>
          <p:cNvSpPr txBox="1"/>
          <p:nvPr/>
        </p:nvSpPr>
        <p:spPr>
          <a:xfrm>
            <a:off x="9469755" y="1667509"/>
            <a:ext cx="125222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smtClean="0">
                <a:solidFill>
                  <a:srgbClr val="FF0000"/>
                </a:solidFill>
                <a:latin typeface="黑体" panose="02010609060101010101" pitchFamily="49" charset="-122"/>
                <a:sym typeface="+mn-ea"/>
              </a:rPr>
              <a:t>(y</a:t>
            </a:r>
            <a:r>
              <a:rPr lang="zh-CN" altLang="zh-CN" sz="2800" smtClean="0">
                <a:solidFill>
                  <a:srgbClr val="FF0000"/>
                </a:solidFill>
                <a:latin typeface="黑体" panose="02010609060101010101" pitchFamily="49" charset="-122"/>
                <a:sym typeface="+mn-ea"/>
              </a:rPr>
              <a:t>ì</a:t>
            </a:r>
            <a:r>
              <a:rPr lang="en-US" altLang="zh-CN" sz="2800" smtClean="0">
                <a:solidFill>
                  <a:srgbClr val="FF0000"/>
                </a:solidFill>
                <a:latin typeface="黑体" panose="02010609060101010101" pitchFamily="49" charset="-122"/>
                <a:sym typeface="+mn-ea"/>
              </a:rPr>
              <a:t>) </a:t>
            </a:r>
            <a:endParaRPr lang="zh-CN" altLang="en-US" sz="2800">
              <a:solidFill>
                <a:srgbClr val="FF0000"/>
              </a:solidFill>
              <a:latin typeface="黑体" panose="02010609060101010101" pitchFamily="49" charset="-122"/>
            </a:endParaRPr>
          </a:p>
        </p:txBody>
      </p:sp>
      <p:sp>
        <p:nvSpPr>
          <p:cNvPr id="36" name="文本框 35"/>
          <p:cNvSpPr txBox="1"/>
          <p:nvPr/>
        </p:nvSpPr>
        <p:spPr>
          <a:xfrm>
            <a:off x="617220" y="3425506"/>
            <a:ext cx="139192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smtClean="0">
                <a:latin typeface="黑体" panose="02010609060101010101" pitchFamily="49" charset="-122"/>
                <a:sym typeface="+mn-ea"/>
              </a:rPr>
              <a:t>  </a:t>
            </a:r>
            <a:r>
              <a:rPr lang="zh-CN" altLang="zh-CN" sz="2800" smtClean="0">
                <a:latin typeface="黑体" panose="02010609060101010101" pitchFamily="49" charset="-122"/>
                <a:sym typeface="+mn-ea"/>
              </a:rPr>
              <a:t>轻</a:t>
            </a:r>
            <a:r>
              <a:rPr lang="zh-CN" altLang="zh-CN" sz="2800" u="sng">
                <a:solidFill>
                  <a:srgbClr val="FF0000"/>
                </a:solidFill>
                <a:latin typeface="黑体" panose="02010609060101010101" pitchFamily="49" charset="-122"/>
                <a:sym typeface="+mn-ea"/>
              </a:rPr>
              <a:t>觑</a:t>
            </a:r>
            <a:endParaRPr lang="zh-CN" altLang="zh-CN" sz="2800" u="sng">
              <a:solidFill>
                <a:srgbClr val="FF0000"/>
              </a:solidFill>
              <a:latin typeface="黑体" panose="02010609060101010101" pitchFamily="49" charset="-122"/>
              <a:sym typeface="+mn-ea"/>
            </a:endParaRPr>
          </a:p>
        </p:txBody>
      </p:sp>
      <p:sp>
        <p:nvSpPr>
          <p:cNvPr id="37" name="文本框 36"/>
          <p:cNvSpPr txBox="1"/>
          <p:nvPr/>
        </p:nvSpPr>
        <p:spPr>
          <a:xfrm>
            <a:off x="1244600" y="2928618"/>
            <a:ext cx="92202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smtClean="0">
                <a:solidFill>
                  <a:srgbClr val="FF0000"/>
                </a:solidFill>
                <a:latin typeface="黑体" panose="02010609060101010101" pitchFamily="49" charset="-122"/>
                <a:sym typeface="+mn-ea"/>
              </a:rPr>
              <a:t>(q</a:t>
            </a:r>
            <a:r>
              <a:rPr lang="zh-CN" altLang="zh-CN" sz="2800" smtClean="0">
                <a:solidFill>
                  <a:srgbClr val="FF0000"/>
                </a:solidFill>
                <a:latin typeface="黑体" panose="02010609060101010101" pitchFamily="49" charset="-122"/>
                <a:sym typeface="+mn-ea"/>
              </a:rPr>
              <a:t>ù</a:t>
            </a:r>
            <a:r>
              <a:rPr lang="en-US" altLang="zh-CN" sz="2800" smtClean="0">
                <a:solidFill>
                  <a:srgbClr val="FF0000"/>
                </a:solidFill>
                <a:latin typeface="黑体" panose="02010609060101010101" pitchFamily="49" charset="-122"/>
                <a:sym typeface="+mn-ea"/>
              </a:rPr>
              <a:t>)</a:t>
            </a:r>
            <a:endParaRPr lang="zh-CN" altLang="en-US" sz="2800">
              <a:solidFill>
                <a:srgbClr val="FF0000"/>
              </a:solidFill>
              <a:latin typeface="黑体" panose="02010609060101010101" pitchFamily="49" charset="-122"/>
            </a:endParaRPr>
          </a:p>
        </p:txBody>
      </p:sp>
      <p:sp>
        <p:nvSpPr>
          <p:cNvPr id="38" name="文本框 37"/>
          <p:cNvSpPr txBox="1"/>
          <p:nvPr/>
        </p:nvSpPr>
        <p:spPr>
          <a:xfrm>
            <a:off x="965200" y="5720396"/>
            <a:ext cx="205295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800" smtClean="0">
                <a:latin typeface="黑体" panose="02010609060101010101" pitchFamily="49" charset="-122"/>
                <a:sym typeface="+mn-ea"/>
              </a:rPr>
              <a:t>金</a:t>
            </a:r>
            <a:r>
              <a:rPr lang="zh-CN" altLang="zh-CN" sz="2800" u="sng">
                <a:solidFill>
                  <a:srgbClr val="FF0000"/>
                </a:solidFill>
                <a:latin typeface="黑体" panose="02010609060101010101" pitchFamily="49" charset="-122"/>
                <a:sym typeface="+mn-ea"/>
              </a:rPr>
              <a:t>戈</a:t>
            </a:r>
            <a:r>
              <a:rPr lang="zh-CN" altLang="zh-CN" sz="2800" smtClean="0">
                <a:latin typeface="黑体" panose="02010609060101010101" pitchFamily="49" charset="-122"/>
                <a:sym typeface="+mn-ea"/>
              </a:rPr>
              <a:t>铁马</a:t>
            </a:r>
            <a:r>
              <a:rPr lang="en-US" altLang="zh-CN" sz="2800" smtClean="0">
                <a:latin typeface="黑体" panose="02010609060101010101" pitchFamily="49" charset="-122"/>
                <a:sym typeface="+mn-ea"/>
              </a:rPr>
              <a:t> </a:t>
            </a:r>
            <a:endParaRPr lang="zh-CN" altLang="en-US" sz="2800">
              <a:latin typeface="黑体" panose="02010609060101010101" pitchFamily="49" charset="-122"/>
            </a:endParaRPr>
          </a:p>
        </p:txBody>
      </p:sp>
      <p:sp>
        <p:nvSpPr>
          <p:cNvPr id="39" name="文本框 38"/>
          <p:cNvSpPr txBox="1"/>
          <p:nvPr/>
        </p:nvSpPr>
        <p:spPr>
          <a:xfrm>
            <a:off x="3310890" y="3426456"/>
            <a:ext cx="147891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800" smtClean="0">
                <a:latin typeface="黑体" panose="02010609060101010101" pitchFamily="49" charset="-122"/>
                <a:sym typeface="+mn-ea"/>
              </a:rPr>
              <a:t>窗</a:t>
            </a:r>
            <a:r>
              <a:rPr lang="zh-CN" altLang="zh-CN" sz="2800" u="sng">
                <a:solidFill>
                  <a:srgbClr val="FF0000"/>
                </a:solidFill>
                <a:latin typeface="黑体" panose="02010609060101010101" pitchFamily="49" charset="-122"/>
                <a:sym typeface="+mn-ea"/>
              </a:rPr>
              <a:t>棂</a:t>
            </a:r>
            <a:r>
              <a:rPr lang="en-US" altLang="zh-CN" sz="2800" smtClean="0">
                <a:latin typeface="黑体" panose="02010609060101010101" pitchFamily="49" charset="-122"/>
                <a:sym typeface="+mn-ea"/>
              </a:rPr>
              <a:t> </a:t>
            </a:r>
            <a:endParaRPr lang="zh-CN" altLang="en-US" sz="2800">
              <a:latin typeface="黑体" panose="02010609060101010101" pitchFamily="49" charset="-122"/>
            </a:endParaRPr>
          </a:p>
        </p:txBody>
      </p:sp>
      <p:sp>
        <p:nvSpPr>
          <p:cNvPr id="40" name="文本框 39"/>
          <p:cNvSpPr txBox="1"/>
          <p:nvPr/>
        </p:nvSpPr>
        <p:spPr>
          <a:xfrm>
            <a:off x="3420920" y="2928618"/>
            <a:ext cx="141859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smtClean="0">
                <a:solidFill>
                  <a:srgbClr val="FF0000"/>
                </a:solidFill>
                <a:latin typeface="等线 Light" panose="02010600030101010101" pitchFamily="2" charset="-122"/>
                <a:ea typeface="等线 Light" panose="02010600030101010101" pitchFamily="2" charset="-122"/>
                <a:sym typeface="+mn-ea"/>
              </a:rPr>
              <a:t>(l</a:t>
            </a:r>
            <a:r>
              <a:rPr lang="zh-CN" altLang="zh-CN" sz="2800" smtClean="0">
                <a:solidFill>
                  <a:srgbClr val="FF0000"/>
                </a:solidFill>
                <a:latin typeface="等线 Light" panose="02010600030101010101" pitchFamily="2" charset="-122"/>
                <a:ea typeface="等线 Light" panose="02010600030101010101" pitchFamily="2" charset="-122"/>
                <a:sym typeface="+mn-ea"/>
              </a:rPr>
              <a:t>í</a:t>
            </a:r>
            <a:r>
              <a:rPr lang="en-US" altLang="zh-CN" sz="2800" err="1" smtClean="0">
                <a:solidFill>
                  <a:srgbClr val="FF0000"/>
                </a:solidFill>
                <a:latin typeface="等线 Light" panose="02010600030101010101" pitchFamily="2" charset="-122"/>
                <a:ea typeface="等线 Light" panose="02010600030101010101" pitchFamily="2" charset="-122"/>
                <a:sym typeface="+mn-ea"/>
              </a:rPr>
              <a:t>ng)</a:t>
            </a:r>
            <a:endParaRPr lang="zh-CN" altLang="en-US" sz="2800">
              <a:solidFill>
                <a:srgbClr val="FF0000"/>
              </a:solidFill>
              <a:latin typeface="等线 Light" panose="02010600030101010101" pitchFamily="2" charset="-122"/>
              <a:ea typeface="等线 Light" panose="02010600030101010101" pitchFamily="2" charset="-122"/>
            </a:endParaRPr>
          </a:p>
        </p:txBody>
      </p:sp>
      <p:sp>
        <p:nvSpPr>
          <p:cNvPr id="41" name="文本框 40"/>
          <p:cNvSpPr txBox="1"/>
          <p:nvPr/>
        </p:nvSpPr>
        <p:spPr>
          <a:xfrm>
            <a:off x="5473700" y="3443922"/>
            <a:ext cx="113030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800" u="sng">
                <a:solidFill>
                  <a:srgbClr val="FF0000"/>
                </a:solidFill>
                <a:latin typeface="黑体" panose="02010609060101010101" pitchFamily="49" charset="-122"/>
                <a:sym typeface="+mn-ea"/>
              </a:rPr>
              <a:t>矗</a:t>
            </a:r>
            <a:r>
              <a:rPr lang="zh-CN" altLang="zh-CN" sz="2800" smtClean="0">
                <a:latin typeface="黑体" panose="02010609060101010101" pitchFamily="49" charset="-122"/>
                <a:sym typeface="+mn-ea"/>
              </a:rPr>
              <a:t>立</a:t>
            </a:r>
            <a:endParaRPr lang="zh-CN" altLang="en-US" sz="2800">
              <a:latin typeface="黑体" panose="02010609060101010101" pitchFamily="49" charset="-122"/>
            </a:endParaRPr>
          </a:p>
        </p:txBody>
      </p:sp>
      <p:sp>
        <p:nvSpPr>
          <p:cNvPr id="42" name="文本框 41"/>
          <p:cNvSpPr txBox="1"/>
          <p:nvPr/>
        </p:nvSpPr>
        <p:spPr>
          <a:xfrm>
            <a:off x="5202562" y="2937827"/>
            <a:ext cx="99187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smtClean="0">
                <a:solidFill>
                  <a:srgbClr val="FF0000"/>
                </a:solidFill>
                <a:latin typeface="黑体" panose="02010609060101010101" pitchFamily="49" charset="-122"/>
                <a:sym typeface="+mn-ea"/>
              </a:rPr>
              <a:t>(ch</a:t>
            </a:r>
            <a:r>
              <a:rPr lang="zh-CN" altLang="zh-CN" sz="2800" smtClean="0">
                <a:solidFill>
                  <a:srgbClr val="FF0000"/>
                </a:solidFill>
                <a:latin typeface="黑体" panose="02010609060101010101" pitchFamily="49" charset="-122"/>
                <a:sym typeface="+mn-ea"/>
              </a:rPr>
              <a:t>ù</a:t>
            </a:r>
            <a:r>
              <a:rPr lang="en-US" altLang="zh-CN" sz="2800" smtClean="0">
                <a:solidFill>
                  <a:srgbClr val="FF0000"/>
                </a:solidFill>
                <a:latin typeface="黑体" panose="02010609060101010101" pitchFamily="49" charset="-122"/>
                <a:sym typeface="+mn-ea"/>
              </a:rPr>
              <a:t>)</a:t>
            </a:r>
            <a:endParaRPr lang="zh-CN" altLang="en-US" sz="2800">
              <a:solidFill>
                <a:srgbClr val="FF0000"/>
              </a:solidFill>
              <a:latin typeface="黑体" panose="02010609060101010101" pitchFamily="49" charset="-122"/>
            </a:endParaRPr>
          </a:p>
        </p:txBody>
      </p:sp>
      <p:sp>
        <p:nvSpPr>
          <p:cNvPr id="43" name="文本框 42"/>
          <p:cNvSpPr txBox="1"/>
          <p:nvPr/>
        </p:nvSpPr>
        <p:spPr>
          <a:xfrm>
            <a:off x="7461425" y="3427728"/>
            <a:ext cx="130492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800" smtClean="0">
                <a:latin typeface="黑体" panose="02010609060101010101" pitchFamily="49" charset="-122"/>
                <a:sym typeface="+mn-ea"/>
              </a:rPr>
              <a:t>惊</a:t>
            </a:r>
            <a:r>
              <a:rPr lang="zh-CN" altLang="zh-CN" sz="2800" u="sng">
                <a:solidFill>
                  <a:srgbClr val="FF0000"/>
                </a:solidFill>
                <a:latin typeface="黑体" panose="02010609060101010101" pitchFamily="49" charset="-122"/>
                <a:sym typeface="+mn-ea"/>
              </a:rPr>
              <a:t>骇</a:t>
            </a:r>
            <a:r>
              <a:rPr lang="en-US" altLang="zh-CN" smtClean="0">
                <a:latin typeface="黑体" panose="02010609060101010101" pitchFamily="49" charset="-122"/>
                <a:sym typeface="+mn-ea"/>
              </a:rPr>
              <a:t>                </a:t>
            </a:r>
            <a:endParaRPr lang="zh-CN" altLang="en-US">
              <a:latin typeface="黑体" panose="02010609060101010101" pitchFamily="49" charset="-122"/>
            </a:endParaRPr>
          </a:p>
        </p:txBody>
      </p:sp>
      <p:sp>
        <p:nvSpPr>
          <p:cNvPr id="44" name="文本框 43"/>
          <p:cNvSpPr txBox="1"/>
          <p:nvPr/>
        </p:nvSpPr>
        <p:spPr>
          <a:xfrm>
            <a:off x="7566200" y="2928618"/>
            <a:ext cx="120015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smtClean="0">
                <a:solidFill>
                  <a:srgbClr val="FF0000"/>
                </a:solidFill>
                <a:latin typeface="黑体" panose="02010609060101010101" pitchFamily="49" charset="-122"/>
                <a:sym typeface="+mn-ea"/>
              </a:rPr>
              <a:t>(h</a:t>
            </a:r>
            <a:r>
              <a:rPr lang="zh-CN" altLang="zh-CN" sz="2800" smtClean="0">
                <a:solidFill>
                  <a:srgbClr val="FF0000"/>
                </a:solidFill>
                <a:latin typeface="黑体" panose="02010609060101010101" pitchFamily="49" charset="-122"/>
                <a:sym typeface="+mn-ea"/>
              </a:rPr>
              <a:t>à</a:t>
            </a:r>
            <a:r>
              <a:rPr lang="en-US" altLang="zh-CN" sz="2800" err="1" smtClean="0">
                <a:solidFill>
                  <a:srgbClr val="FF0000"/>
                </a:solidFill>
                <a:latin typeface="黑体" panose="02010609060101010101" pitchFamily="49" charset="-122"/>
                <a:sym typeface="+mn-ea"/>
              </a:rPr>
              <a:t>i)  </a:t>
            </a:r>
            <a:endParaRPr lang="zh-CN" altLang="en-US" sz="2800">
              <a:solidFill>
                <a:srgbClr val="FF0000"/>
              </a:solidFill>
              <a:latin typeface="黑体" panose="02010609060101010101" pitchFamily="49" charset="-122"/>
            </a:endParaRPr>
          </a:p>
        </p:txBody>
      </p:sp>
      <p:sp>
        <p:nvSpPr>
          <p:cNvPr id="45" name="文本框 44"/>
          <p:cNvSpPr txBox="1"/>
          <p:nvPr/>
        </p:nvSpPr>
        <p:spPr>
          <a:xfrm>
            <a:off x="9295765" y="3461067"/>
            <a:ext cx="160020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800" smtClean="0">
                <a:solidFill>
                  <a:srgbClr val="FF0000"/>
                </a:solidFill>
                <a:latin typeface="黑体" panose="02010609060101010101" pitchFamily="49" charset="-122"/>
                <a:sym typeface="+mn-ea"/>
              </a:rPr>
              <a:t>濡</a:t>
            </a:r>
            <a:r>
              <a:rPr lang="zh-CN" altLang="zh-CN" sz="2800" smtClean="0">
                <a:latin typeface="黑体" panose="02010609060101010101" pitchFamily="49" charset="-122"/>
                <a:sym typeface="+mn-ea"/>
              </a:rPr>
              <a:t>养</a:t>
            </a:r>
            <a:endParaRPr lang="zh-CN" altLang="en-US">
              <a:latin typeface="黑体" panose="02010609060101010101" pitchFamily="49" charset="-122"/>
            </a:endParaRPr>
          </a:p>
        </p:txBody>
      </p:sp>
      <p:sp>
        <p:nvSpPr>
          <p:cNvPr id="46" name="文本框 45"/>
          <p:cNvSpPr txBox="1"/>
          <p:nvPr/>
        </p:nvSpPr>
        <p:spPr>
          <a:xfrm>
            <a:off x="9168764" y="2928618"/>
            <a:ext cx="153098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smtClean="0">
                <a:solidFill>
                  <a:srgbClr val="FF0000"/>
                </a:solidFill>
                <a:latin typeface="黑体" panose="02010609060101010101" pitchFamily="49" charset="-122"/>
                <a:sym typeface="+mn-ea"/>
              </a:rPr>
              <a:t>(r</a:t>
            </a:r>
            <a:r>
              <a:rPr lang="zh-CN" altLang="zh-CN" sz="2800" smtClean="0">
                <a:solidFill>
                  <a:srgbClr val="FF0000"/>
                </a:solidFill>
                <a:latin typeface="黑体" panose="02010609060101010101" pitchFamily="49" charset="-122"/>
                <a:sym typeface="+mn-ea"/>
              </a:rPr>
              <a:t>ú</a:t>
            </a:r>
            <a:r>
              <a:rPr lang="en-US" altLang="zh-CN" sz="2800" smtClean="0">
                <a:solidFill>
                  <a:srgbClr val="FF0000"/>
                </a:solidFill>
                <a:latin typeface="黑体" panose="02010609060101010101" pitchFamily="49" charset="-122"/>
                <a:sym typeface="+mn-ea"/>
              </a:rPr>
              <a:t>)</a:t>
            </a:r>
            <a:r>
              <a:rPr lang="en-US" altLang="zh-CN" smtClean="0">
                <a:solidFill>
                  <a:srgbClr val="FF0000"/>
                </a:solidFill>
                <a:latin typeface="黑体" panose="02010609060101010101" pitchFamily="49" charset="-122"/>
                <a:sym typeface="+mn-ea"/>
              </a:rPr>
              <a:t>  </a:t>
            </a:r>
            <a:endParaRPr lang="zh-CN" altLang="en-US">
              <a:solidFill>
                <a:srgbClr val="FF0000"/>
              </a:solidFill>
              <a:latin typeface="黑体" panose="02010609060101010101" pitchFamily="49" charset="-122"/>
            </a:endParaRPr>
          </a:p>
        </p:txBody>
      </p:sp>
      <p:sp>
        <p:nvSpPr>
          <p:cNvPr id="47" name="文本框 46"/>
          <p:cNvSpPr txBox="1"/>
          <p:nvPr/>
        </p:nvSpPr>
        <p:spPr>
          <a:xfrm>
            <a:off x="1017587" y="4667567"/>
            <a:ext cx="109664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800" smtClean="0">
                <a:latin typeface="黑体" panose="02010609060101010101" pitchFamily="49" charset="-122"/>
                <a:sym typeface="+mn-ea"/>
              </a:rPr>
              <a:t>灰</a:t>
            </a:r>
            <a:r>
              <a:rPr lang="zh-CN" altLang="zh-CN" sz="2800" u="sng">
                <a:solidFill>
                  <a:srgbClr val="FF0000"/>
                </a:solidFill>
                <a:latin typeface="黑体" panose="02010609060101010101" pitchFamily="49" charset="-122"/>
                <a:sym typeface="+mn-ea"/>
              </a:rPr>
              <a:t>烬</a:t>
            </a:r>
            <a:endParaRPr lang="zh-CN" altLang="en-US" sz="2800" u="sng">
              <a:solidFill>
                <a:srgbClr val="FF0000"/>
              </a:solidFill>
              <a:latin typeface="黑体" panose="02010609060101010101" pitchFamily="49" charset="-122"/>
            </a:endParaRPr>
          </a:p>
        </p:txBody>
      </p:sp>
      <p:sp>
        <p:nvSpPr>
          <p:cNvPr id="48" name="文本框 47"/>
          <p:cNvSpPr txBox="1"/>
          <p:nvPr/>
        </p:nvSpPr>
        <p:spPr>
          <a:xfrm>
            <a:off x="1069974" y="4108449"/>
            <a:ext cx="99187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smtClean="0">
                <a:solidFill>
                  <a:srgbClr val="FF0000"/>
                </a:solidFill>
                <a:latin typeface="黑体" panose="02010609060101010101" pitchFamily="49" charset="-122"/>
                <a:sym typeface="+mn-ea"/>
              </a:rPr>
              <a:t>(j</a:t>
            </a:r>
            <a:r>
              <a:rPr lang="zh-CN" altLang="zh-CN" sz="2800" smtClean="0">
                <a:solidFill>
                  <a:srgbClr val="FF0000"/>
                </a:solidFill>
                <a:latin typeface="黑体" panose="02010609060101010101" pitchFamily="49" charset="-122"/>
                <a:sym typeface="+mn-ea"/>
              </a:rPr>
              <a:t>ì</a:t>
            </a:r>
            <a:r>
              <a:rPr lang="en-US" altLang="zh-CN" sz="2800" smtClean="0">
                <a:solidFill>
                  <a:srgbClr val="FF0000"/>
                </a:solidFill>
                <a:latin typeface="黑体" panose="02010609060101010101" pitchFamily="49" charset="-122"/>
                <a:sym typeface="+mn-ea"/>
              </a:rPr>
              <a:t>n)</a:t>
            </a:r>
            <a:endParaRPr lang="zh-CN" altLang="en-US" sz="2800">
              <a:solidFill>
                <a:srgbClr val="FF0000"/>
              </a:solidFill>
              <a:latin typeface="黑体" panose="02010609060101010101" pitchFamily="49" charset="-122"/>
            </a:endParaRPr>
          </a:p>
        </p:txBody>
      </p:sp>
      <p:sp>
        <p:nvSpPr>
          <p:cNvPr id="49" name="文本框 48"/>
          <p:cNvSpPr txBox="1"/>
          <p:nvPr/>
        </p:nvSpPr>
        <p:spPr>
          <a:xfrm>
            <a:off x="3383915" y="4593272"/>
            <a:ext cx="107886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800" smtClean="0">
                <a:latin typeface="黑体" panose="02010609060101010101" pitchFamily="49" charset="-122"/>
                <a:sym typeface="+mn-ea"/>
              </a:rPr>
              <a:t>积</a:t>
            </a:r>
            <a:r>
              <a:rPr lang="zh-CN" altLang="zh-CN" sz="2800" u="sng">
                <a:solidFill>
                  <a:srgbClr val="FF0000"/>
                </a:solidFill>
                <a:latin typeface="黑体" panose="02010609060101010101" pitchFamily="49" charset="-122"/>
                <a:sym typeface="+mn-ea"/>
              </a:rPr>
              <a:t>攒</a:t>
            </a:r>
            <a:endParaRPr lang="zh-CN" altLang="zh-CN" sz="2800" u="sng">
              <a:solidFill>
                <a:srgbClr val="FF0000"/>
              </a:solidFill>
              <a:latin typeface="黑体" panose="02010609060101010101" pitchFamily="49" charset="-122"/>
              <a:sym typeface="+mn-ea"/>
            </a:endParaRPr>
          </a:p>
        </p:txBody>
      </p:sp>
      <p:sp>
        <p:nvSpPr>
          <p:cNvPr id="50" name="文本框 49"/>
          <p:cNvSpPr txBox="1"/>
          <p:nvPr/>
        </p:nvSpPr>
        <p:spPr>
          <a:xfrm>
            <a:off x="5511799" y="4600256"/>
            <a:ext cx="90487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800" u="sng">
                <a:solidFill>
                  <a:srgbClr val="FF0000"/>
                </a:solidFill>
                <a:latin typeface="黑体" panose="02010609060101010101" pitchFamily="49" charset="-122"/>
                <a:sym typeface="+mn-ea"/>
              </a:rPr>
              <a:t>几</a:t>
            </a:r>
            <a:r>
              <a:rPr lang="zh-CN" altLang="zh-CN" sz="2800" smtClean="0">
                <a:latin typeface="黑体" panose="02010609060101010101" pitchFamily="49" charset="-122"/>
                <a:sym typeface="+mn-ea"/>
              </a:rPr>
              <a:t>案</a:t>
            </a:r>
            <a:r>
              <a:rPr lang="en-US" altLang="zh-CN" sz="2800" smtClean="0">
                <a:latin typeface="黑体" panose="02010609060101010101" pitchFamily="49" charset="-122"/>
                <a:sym typeface="+mn-ea"/>
              </a:rPr>
              <a:t> </a:t>
            </a:r>
            <a:r>
              <a:rPr lang="en-US" altLang="zh-CN" smtClean="0">
                <a:latin typeface="黑体" panose="02010609060101010101" pitchFamily="49" charset="-122"/>
                <a:sym typeface="+mn-ea"/>
              </a:rPr>
              <a:t> </a:t>
            </a:r>
            <a:endParaRPr lang="zh-CN" altLang="en-US">
              <a:latin typeface="黑体" panose="02010609060101010101" pitchFamily="49" charset="-122"/>
            </a:endParaRPr>
          </a:p>
        </p:txBody>
      </p:sp>
      <p:sp>
        <p:nvSpPr>
          <p:cNvPr id="51" name="文本框 50"/>
          <p:cNvSpPr txBox="1"/>
          <p:nvPr/>
        </p:nvSpPr>
        <p:spPr>
          <a:xfrm>
            <a:off x="7541895" y="4593272"/>
            <a:ext cx="111315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800" u="sng">
                <a:solidFill>
                  <a:srgbClr val="FF0000"/>
                </a:solidFill>
                <a:latin typeface="黑体" panose="02010609060101010101" pitchFamily="49" charset="-122"/>
                <a:sym typeface="+mn-ea"/>
              </a:rPr>
              <a:t>坍</a:t>
            </a:r>
            <a:r>
              <a:rPr lang="zh-CN" altLang="zh-CN" sz="2800" smtClean="0">
                <a:latin typeface="黑体" panose="02010609060101010101" pitchFamily="49" charset="-122"/>
                <a:sym typeface="+mn-ea"/>
              </a:rPr>
              <a:t>塌</a:t>
            </a:r>
            <a:endParaRPr lang="zh-CN" altLang="en-US" sz="2800">
              <a:latin typeface="黑体" panose="02010609060101010101" pitchFamily="49" charset="-122"/>
            </a:endParaRPr>
          </a:p>
        </p:txBody>
      </p:sp>
      <p:sp>
        <p:nvSpPr>
          <p:cNvPr id="52" name="文本框 51"/>
          <p:cNvSpPr txBox="1"/>
          <p:nvPr/>
        </p:nvSpPr>
        <p:spPr>
          <a:xfrm>
            <a:off x="9430385" y="4593272"/>
            <a:ext cx="945515" cy="52197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800" smtClean="0">
                <a:latin typeface="黑体" panose="02010609060101010101" pitchFamily="49" charset="-122"/>
                <a:sym typeface="+mn-ea"/>
              </a:rPr>
              <a:t>麾下</a:t>
            </a:r>
            <a:r>
              <a:rPr lang="en-US" altLang="zh-CN" smtClean="0">
                <a:latin typeface="黑体" panose="02010609060101010101" pitchFamily="49" charset="-122"/>
                <a:sym typeface="+mn-ea"/>
              </a:rPr>
              <a:t>   </a:t>
            </a:r>
            <a:endParaRPr lang="zh-CN" altLang="en-US">
              <a:latin typeface="黑体" panose="02010609060101010101" pitchFamily="49" charset="-122"/>
            </a:endParaRPr>
          </a:p>
        </p:txBody>
      </p:sp>
      <p:sp>
        <p:nvSpPr>
          <p:cNvPr id="53" name="文本框 52"/>
          <p:cNvSpPr txBox="1"/>
          <p:nvPr/>
        </p:nvSpPr>
        <p:spPr>
          <a:xfrm>
            <a:off x="1175773" y="5319712"/>
            <a:ext cx="132969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smtClean="0">
                <a:solidFill>
                  <a:srgbClr val="FF0000"/>
                </a:solidFill>
                <a:latin typeface="黑体" panose="02010609060101010101" pitchFamily="49" charset="-122"/>
                <a:sym typeface="+mn-ea"/>
              </a:rPr>
              <a:t>(</a:t>
            </a:r>
            <a:r>
              <a:rPr lang="en-US" altLang="zh-CN" sz="2800" smtClean="0">
                <a:solidFill>
                  <a:srgbClr val="FF0000"/>
                </a:solidFill>
                <a:latin typeface="Arial Unicode MS" panose="020b0604020202020204" pitchFamily="34" charset="-122"/>
                <a:ea typeface="Arial Unicode MS" panose="020b0604020202020204" pitchFamily="34" charset="-122"/>
                <a:cs typeface="Arial Unicode MS" panose="020b0604020202020204" pitchFamily="34" charset="-122"/>
                <a:sym typeface="+mn-ea"/>
              </a:rPr>
              <a:t>g</a:t>
            </a:r>
            <a:r>
              <a:rPr lang="zh-CN" altLang="zh-CN" sz="2800" smtClean="0">
                <a:solidFill>
                  <a:srgbClr val="FF0000"/>
                </a:solidFill>
                <a:latin typeface="Arial Unicode MS" panose="020b0604020202020204" pitchFamily="34" charset="-122"/>
                <a:ea typeface="Arial Unicode MS" panose="020b0604020202020204" pitchFamily="34" charset="-122"/>
                <a:cs typeface="Arial Unicode MS" panose="020b0604020202020204" pitchFamily="34" charset="-122"/>
                <a:sym typeface="+mn-ea"/>
              </a:rPr>
              <a:t>ē</a:t>
            </a:r>
            <a:r>
              <a:rPr lang="en-US" altLang="zh-CN" sz="2800" smtClean="0">
                <a:solidFill>
                  <a:srgbClr val="FF0000"/>
                </a:solidFill>
                <a:latin typeface="黑体" panose="02010609060101010101" pitchFamily="49" charset="-122"/>
                <a:sym typeface="+mn-ea"/>
              </a:rPr>
              <a:t>) </a:t>
            </a:r>
            <a:endParaRPr lang="zh-CN" altLang="en-US" sz="2800">
              <a:solidFill>
                <a:srgbClr val="FF0000"/>
              </a:solidFill>
              <a:latin typeface="黑体" panose="02010609060101010101" pitchFamily="49" charset="-122"/>
            </a:endParaRPr>
          </a:p>
        </p:txBody>
      </p:sp>
      <p:sp>
        <p:nvSpPr>
          <p:cNvPr id="54" name="文本框 53"/>
          <p:cNvSpPr txBox="1"/>
          <p:nvPr/>
        </p:nvSpPr>
        <p:spPr>
          <a:xfrm>
            <a:off x="3466464" y="4120301"/>
            <a:ext cx="127000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smtClean="0">
                <a:solidFill>
                  <a:srgbClr val="FF0000"/>
                </a:solidFill>
                <a:latin typeface="黑体" panose="02010609060101010101" pitchFamily="49" charset="-122"/>
                <a:sym typeface="+mn-ea"/>
              </a:rPr>
              <a:t>(z</a:t>
            </a:r>
            <a:r>
              <a:rPr lang="zh-CN" altLang="zh-CN" sz="2800" smtClean="0">
                <a:solidFill>
                  <a:srgbClr val="FF0000"/>
                </a:solidFill>
                <a:latin typeface="黑体" panose="02010609060101010101" pitchFamily="49" charset="-122"/>
                <a:sym typeface="+mn-ea"/>
              </a:rPr>
              <a:t>ǎ</a:t>
            </a:r>
            <a:r>
              <a:rPr lang="en-US" altLang="zh-CN" sz="2800" smtClean="0">
                <a:solidFill>
                  <a:srgbClr val="FF0000"/>
                </a:solidFill>
                <a:latin typeface="黑体" panose="02010609060101010101" pitchFamily="49" charset="-122"/>
                <a:sym typeface="+mn-ea"/>
              </a:rPr>
              <a:t>n)   </a:t>
            </a:r>
            <a:endParaRPr lang="zh-CN" altLang="en-US" sz="2800">
              <a:solidFill>
                <a:srgbClr val="FF0000"/>
              </a:solidFill>
              <a:latin typeface="黑体" panose="02010609060101010101" pitchFamily="49" charset="-122"/>
            </a:endParaRPr>
          </a:p>
        </p:txBody>
      </p:sp>
      <p:sp>
        <p:nvSpPr>
          <p:cNvPr id="55" name="文本框 54"/>
          <p:cNvSpPr txBox="1"/>
          <p:nvPr/>
        </p:nvSpPr>
        <p:spPr>
          <a:xfrm>
            <a:off x="5305424" y="4108449"/>
            <a:ext cx="83566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smtClean="0">
                <a:solidFill>
                  <a:srgbClr val="FF0000"/>
                </a:solidFill>
                <a:latin typeface="黑体" panose="02010609060101010101" pitchFamily="49" charset="-122"/>
                <a:sym typeface="+mn-ea"/>
              </a:rPr>
              <a:t>(j</a:t>
            </a:r>
            <a:r>
              <a:rPr lang="zh-CN" altLang="zh-CN" sz="2800" smtClean="0">
                <a:solidFill>
                  <a:srgbClr val="FF0000"/>
                </a:solidFill>
                <a:latin typeface="黑体" panose="02010609060101010101" pitchFamily="49" charset="-122"/>
                <a:sym typeface="+mn-ea"/>
              </a:rPr>
              <a:t>ī</a:t>
            </a:r>
            <a:r>
              <a:rPr lang="en-US" altLang="zh-CN" sz="2800" smtClean="0">
                <a:solidFill>
                  <a:srgbClr val="FF0000"/>
                </a:solidFill>
                <a:latin typeface="黑体" panose="02010609060101010101" pitchFamily="49" charset="-122"/>
                <a:sym typeface="+mn-ea"/>
              </a:rPr>
              <a:t>)</a:t>
            </a:r>
            <a:endParaRPr lang="zh-CN" altLang="en-US" sz="2800">
              <a:solidFill>
                <a:srgbClr val="FF0000"/>
              </a:solidFill>
              <a:latin typeface="黑体" panose="02010609060101010101" pitchFamily="49" charset="-122"/>
            </a:endParaRPr>
          </a:p>
        </p:txBody>
      </p:sp>
      <p:sp>
        <p:nvSpPr>
          <p:cNvPr id="56" name="文本框 55"/>
          <p:cNvSpPr txBox="1"/>
          <p:nvPr/>
        </p:nvSpPr>
        <p:spPr>
          <a:xfrm>
            <a:off x="7312660" y="4108449"/>
            <a:ext cx="111315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smtClean="0">
                <a:solidFill>
                  <a:srgbClr val="FF0000"/>
                </a:solidFill>
                <a:latin typeface="黑体" panose="02010609060101010101" pitchFamily="49" charset="-122"/>
                <a:sym typeface="+mn-ea"/>
              </a:rPr>
              <a:t>(t</a:t>
            </a:r>
            <a:r>
              <a:rPr lang="zh-CN" altLang="zh-CN" sz="2800" smtClean="0">
                <a:solidFill>
                  <a:srgbClr val="FF0000"/>
                </a:solidFill>
                <a:latin typeface="黑体" panose="02010609060101010101" pitchFamily="49" charset="-122"/>
                <a:sym typeface="+mn-ea"/>
              </a:rPr>
              <a:t>ā</a:t>
            </a:r>
            <a:r>
              <a:rPr lang="en-US" altLang="zh-CN" sz="2800" smtClean="0">
                <a:solidFill>
                  <a:srgbClr val="FF0000"/>
                </a:solidFill>
                <a:latin typeface="黑体" panose="02010609060101010101" pitchFamily="49" charset="-122"/>
                <a:sym typeface="+mn-ea"/>
              </a:rPr>
              <a:t>n)</a:t>
            </a:r>
            <a:endParaRPr lang="zh-CN" altLang="en-US" sz="2800">
              <a:solidFill>
                <a:srgbClr val="FF0000"/>
              </a:solidFill>
              <a:latin typeface="黑体" panose="02010609060101010101" pitchFamily="49" charset="-122"/>
            </a:endParaRPr>
          </a:p>
        </p:txBody>
      </p:sp>
      <p:sp>
        <p:nvSpPr>
          <p:cNvPr id="57" name="文本框 56"/>
          <p:cNvSpPr txBox="1"/>
          <p:nvPr/>
        </p:nvSpPr>
        <p:spPr>
          <a:xfrm>
            <a:off x="9130347" y="4108449"/>
            <a:ext cx="109601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smtClean="0">
                <a:solidFill>
                  <a:srgbClr val="FF0000"/>
                </a:solidFill>
                <a:latin typeface="黑体" panose="02010609060101010101" pitchFamily="49" charset="-122"/>
                <a:sym typeface="+mn-ea"/>
              </a:rPr>
              <a:t>(hu</a:t>
            </a:r>
            <a:r>
              <a:rPr lang="zh-CN" altLang="zh-CN" sz="2800" smtClean="0">
                <a:solidFill>
                  <a:srgbClr val="FF0000"/>
                </a:solidFill>
                <a:latin typeface="黑体" panose="02010609060101010101" pitchFamily="49" charset="-122"/>
                <a:sym typeface="+mn-ea"/>
              </a:rPr>
              <a:t>ī</a:t>
            </a:r>
            <a:r>
              <a:rPr lang="en-US" altLang="zh-CN" sz="2800" smtClean="0">
                <a:solidFill>
                  <a:srgbClr val="FF0000"/>
                </a:solidFill>
                <a:latin typeface="黑体" panose="02010609060101010101" pitchFamily="49" charset="-122"/>
                <a:sym typeface="+mn-ea"/>
              </a:rPr>
              <a:t>) </a:t>
            </a:r>
            <a:endParaRPr lang="zh-CN" altLang="en-US" sz="2800">
              <a:solidFill>
                <a:srgbClr val="FF0000"/>
              </a:solidFill>
              <a:latin typeface="黑体" panose="02010609060101010101" pitchFamily="49" charset="-122"/>
            </a:endParaRPr>
          </a:p>
        </p:txBody>
      </p:sp>
      <p:sp>
        <p:nvSpPr>
          <p:cNvPr id="58" name="文本框 57"/>
          <p:cNvSpPr txBox="1"/>
          <p:nvPr/>
        </p:nvSpPr>
        <p:spPr>
          <a:xfrm>
            <a:off x="3401695" y="5735002"/>
            <a:ext cx="1642745" cy="52197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800" smtClean="0">
                <a:latin typeface="黑体" panose="02010609060101010101" pitchFamily="49" charset="-122"/>
                <a:sym typeface="+mn-ea"/>
              </a:rPr>
              <a:t>驰</a:t>
            </a:r>
            <a:r>
              <a:rPr lang="zh-CN" altLang="zh-CN" sz="2800" b="1" u="sng" smtClean="0">
                <a:latin typeface="黑体" panose="02010609060101010101" pitchFamily="49" charset="-122"/>
                <a:sym typeface="+mn-ea"/>
              </a:rPr>
              <a:t>骋</a:t>
            </a:r>
            <a:endParaRPr lang="zh-CN" altLang="zh-CN" sz="2800" b="1" u="sng" smtClean="0">
              <a:latin typeface="黑体" panose="02010609060101010101" pitchFamily="49" charset="-122"/>
              <a:sym typeface="+mn-ea"/>
            </a:endParaRPr>
          </a:p>
        </p:txBody>
      </p:sp>
      <p:sp>
        <p:nvSpPr>
          <p:cNvPr id="59" name="文本框 58"/>
          <p:cNvSpPr txBox="1"/>
          <p:nvPr/>
        </p:nvSpPr>
        <p:spPr>
          <a:xfrm>
            <a:off x="3500119" y="5319712"/>
            <a:ext cx="212217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smtClean="0">
                <a:solidFill>
                  <a:srgbClr val="FF0000"/>
                </a:solidFill>
                <a:latin typeface="黑体" panose="02010609060101010101" pitchFamily="49" charset="-122"/>
                <a:sym typeface="+mn-ea"/>
              </a:rPr>
              <a:t>(</a:t>
            </a:r>
            <a:r>
              <a:rPr lang="en-US" altLang="zh-CN" sz="2800" err="1" smtClean="0">
                <a:solidFill>
                  <a:srgbClr val="FF0000"/>
                </a:solidFill>
                <a:latin typeface="Arial Unicode MS" panose="020b0604020202020204" pitchFamily="34" charset="-122"/>
                <a:ea typeface="Arial Unicode MS" panose="020b0604020202020204" pitchFamily="34" charset="-122"/>
                <a:cs typeface="Arial Unicode MS" panose="020b0604020202020204" pitchFamily="34" charset="-122"/>
                <a:sym typeface="+mn-ea"/>
              </a:rPr>
              <a:t>ch</a:t>
            </a:r>
            <a:r>
              <a:rPr lang="zh-CN" altLang="zh-CN" sz="2800" smtClean="0">
                <a:solidFill>
                  <a:srgbClr val="FF0000"/>
                </a:solidFill>
                <a:latin typeface="Arial Unicode MS" panose="020b0604020202020204" pitchFamily="34" charset="-122"/>
                <a:ea typeface="Arial Unicode MS" panose="020b0604020202020204" pitchFamily="34" charset="-122"/>
                <a:cs typeface="Arial Unicode MS" panose="020b0604020202020204" pitchFamily="34" charset="-122"/>
                <a:sym typeface="+mn-ea"/>
              </a:rPr>
              <a:t>ě</a:t>
            </a:r>
            <a:r>
              <a:rPr lang="en-US" altLang="zh-CN" sz="2800" err="1" smtClean="0">
                <a:solidFill>
                  <a:srgbClr val="FF0000"/>
                </a:solidFill>
                <a:latin typeface="Arial Unicode MS" panose="020b0604020202020204" pitchFamily="34" charset="-122"/>
                <a:ea typeface="Arial Unicode MS" panose="020b0604020202020204" pitchFamily="34" charset="-122"/>
                <a:cs typeface="Arial Unicode MS" panose="020b0604020202020204" pitchFamily="34" charset="-122"/>
                <a:sym typeface="+mn-ea"/>
              </a:rPr>
              <a:t>ng</a:t>
            </a:r>
            <a:r>
              <a:rPr lang="en-US" altLang="zh-CN" sz="2800" smtClean="0">
                <a:solidFill>
                  <a:srgbClr val="FF0000"/>
                </a:solidFill>
                <a:latin typeface="黑体" panose="02010609060101010101" pitchFamily="49" charset="-122"/>
                <a:sym typeface="+mn-ea"/>
              </a:rPr>
              <a:t>)</a:t>
            </a:r>
            <a:endParaRPr lang="zh-CN" altLang="en-US" sz="2800">
              <a:solidFill>
                <a:srgbClr val="FF0000"/>
              </a:solidFill>
              <a:latin typeface="黑体" panose="02010609060101010101" pitchFamily="49" charset="-122"/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 nodeType="clickPar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 nodeType="clickPar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 nodeType="clickPar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 nodeType="clickPar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 nodeType="clickPar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 nodeType="clickPar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29" grpId="0"/>
      <p:bldP spid="32" grpId="0"/>
      <p:bldP spid="34" grpId="0"/>
      <p:bldP spid="37" grpId="0"/>
      <p:bldP spid="40" grpId="0"/>
      <p:bldP spid="42" grpId="0"/>
      <p:bldP spid="44" grpId="0"/>
      <p:bldP spid="46" grpId="0"/>
      <p:bldP spid="48" grpId="0"/>
      <p:bldP spid="53" grpId="0"/>
      <p:bldP spid="54" grpId="0"/>
      <p:bldP spid="55" grpId="0"/>
      <p:bldP spid="56" grpId="0"/>
      <p:bldP spid="57" grpId="0"/>
      <p:bldP spid="5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0"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 idx="4294967295"/>
          </p:nvPr>
        </p:nvSpPr>
        <p:spPr>
          <a:xfrm>
            <a:off x="838200" y="0"/>
            <a:ext cx="10515600" cy="822960"/>
          </a:xfrm>
        </p:spPr>
        <p:txBody>
          <a:bodyPr/>
          <a:lstStyle/>
          <a:p>
            <a:r>
              <a:rPr lang="zh-CN" altLang="en-US" smtClean="0"/>
              <a:t>词语释义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409281" y="1206450"/>
            <a:ext cx="11611897" cy="5204397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</a:pPr>
            <a:r>
              <a:rPr lang="zh-CN" altLang="zh-CN" sz="3200" smtClean="0">
                <a:solidFill>
                  <a:srgbClr val="FF0000"/>
                </a:solidFill>
                <a:latin typeface="黑体" panose="02010609060101010101" pitchFamily="49" charset="-122"/>
              </a:rPr>
              <a:t>自惭形秽：</a:t>
            </a:r>
            <a:r>
              <a:rPr lang="zh-CN" altLang="zh-CN" sz="3200" smtClean="0">
                <a:latin typeface="黑体" panose="02010609060101010101" pitchFamily="49" charset="-122"/>
              </a:rPr>
              <a:t>原指因自己的容貌举止不如别人而感到惭愧，后来泛指自愧不如别人。</a:t>
            </a:r>
            <a:endParaRPr lang="zh-CN" altLang="zh-CN" sz="3200" smtClean="0">
              <a:latin typeface="黑体" panose="02010609060101010101" pitchFamily="49" charset="-122"/>
            </a:endParaRPr>
          </a:p>
          <a:p>
            <a:pPr>
              <a:lnSpc>
                <a:spcPct val="150000"/>
              </a:lnSpc>
            </a:pPr>
            <a:r>
              <a:rPr lang="zh-CN" altLang="zh-CN" sz="3200" smtClean="0">
                <a:solidFill>
                  <a:srgbClr val="FF0000"/>
                </a:solidFill>
                <a:latin typeface="黑体" panose="02010609060101010101" pitchFamily="49" charset="-122"/>
              </a:rPr>
              <a:t>宽宥：</a:t>
            </a:r>
            <a:r>
              <a:rPr lang="zh-CN" altLang="zh-CN" sz="3200" smtClean="0">
                <a:latin typeface="黑体" panose="02010609060101010101" pitchFamily="49" charset="-122"/>
              </a:rPr>
              <a:t>宽恕，原谅。</a:t>
            </a:r>
            <a:endParaRPr lang="zh-CN" altLang="zh-CN" sz="3200" smtClean="0">
              <a:latin typeface="黑体" panose="02010609060101010101" pitchFamily="49" charset="-122"/>
            </a:endParaRPr>
          </a:p>
          <a:p>
            <a:pPr>
              <a:lnSpc>
                <a:spcPct val="150000"/>
              </a:lnSpc>
            </a:pPr>
            <a:r>
              <a:rPr lang="zh-CN" altLang="zh-CN" sz="3200" smtClean="0">
                <a:solidFill>
                  <a:srgbClr val="FF0000"/>
                </a:solidFill>
                <a:latin typeface="黑体" panose="02010609060101010101" pitchFamily="49" charset="-122"/>
              </a:rPr>
              <a:t>间不容发：</a:t>
            </a:r>
            <a:r>
              <a:rPr lang="zh-CN" altLang="zh-CN" sz="3200" smtClean="0">
                <a:latin typeface="黑体" panose="02010609060101010101" pitchFamily="49" charset="-122"/>
              </a:rPr>
              <a:t>两物中间容不下一根头发，形容事物之间距离极小。</a:t>
            </a:r>
            <a:endParaRPr lang="zh-CN" altLang="zh-CN" sz="3200" smtClean="0">
              <a:latin typeface="黑体" panose="02010609060101010101" pitchFamily="49" charset="-122"/>
            </a:endParaRPr>
          </a:p>
          <a:p>
            <a:pPr>
              <a:lnSpc>
                <a:spcPct val="150000"/>
              </a:lnSpc>
            </a:pPr>
            <a:r>
              <a:rPr lang="zh-CN" altLang="zh-CN" sz="3200" smtClean="0">
                <a:solidFill>
                  <a:srgbClr val="FF0000"/>
                </a:solidFill>
                <a:latin typeface="黑体" panose="02010609060101010101" pitchFamily="49" charset="-122"/>
              </a:rPr>
              <a:t>游弋：</a:t>
            </a:r>
            <a:r>
              <a:rPr lang="zh-CN" altLang="zh-CN" sz="3200" smtClean="0">
                <a:latin typeface="黑体" panose="02010609060101010101" pitchFamily="49" charset="-122"/>
              </a:rPr>
              <a:t>在水中游动。</a:t>
            </a:r>
            <a:endParaRPr lang="zh-CN" altLang="zh-CN" sz="3200" smtClean="0">
              <a:latin typeface="黑体" panose="02010609060101010101" pitchFamily="49" charset="-122"/>
            </a:endParaRPr>
          </a:p>
          <a:p>
            <a:pPr>
              <a:lnSpc>
                <a:spcPct val="150000"/>
              </a:lnSpc>
            </a:pPr>
            <a:r>
              <a:rPr lang="zh-CN" altLang="zh-CN" sz="3200" smtClean="0">
                <a:solidFill>
                  <a:srgbClr val="FF0000"/>
                </a:solidFill>
                <a:latin typeface="黑体" panose="02010609060101010101" pitchFamily="49" charset="-122"/>
              </a:rPr>
              <a:t>形销骨立：</a:t>
            </a:r>
            <a:r>
              <a:rPr lang="zh-CN" altLang="zh-CN" sz="3200" smtClean="0">
                <a:latin typeface="黑体" panose="02010609060101010101" pitchFamily="49" charset="-122"/>
              </a:rPr>
              <a:t>形容身体极其消瘦。</a:t>
            </a:r>
            <a:endParaRPr lang="zh-CN" altLang="zh-CN" sz="3200" smtClean="0">
              <a:latin typeface="黑体" panose="02010609060101010101" pitchFamily="49" charset="-122"/>
            </a:endParaRPr>
          </a:p>
          <a:p>
            <a:endParaRPr lang="zh-CN" altLang="en-US" sz="320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0"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 idx="4294967295"/>
          </p:nvPr>
        </p:nvSpPr>
        <p:spPr>
          <a:xfrm>
            <a:off x="838200" y="0"/>
            <a:ext cx="10515600" cy="822960"/>
          </a:xfrm>
        </p:spPr>
        <p:txBody>
          <a:bodyPr/>
          <a:lstStyle/>
          <a:p>
            <a:r>
              <a:rPr lang="zh-CN" altLang="en-US" smtClean="0"/>
              <a:t>词语释义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735312" y="1156208"/>
            <a:ext cx="11061453" cy="5063721"/>
          </a:xfrm>
        </p:spPr>
        <p:txBody>
          <a:bodyPr>
            <a:normAutofit fontScale="25000" lnSpcReduction="20000"/>
          </a:bodyPr>
          <a:lstStyle/>
          <a:p>
            <a:pPr>
              <a:lnSpc>
                <a:spcPct val="150000"/>
              </a:lnSpc>
            </a:pPr>
            <a:r>
              <a:rPr lang="zh-CN" altLang="zh-CN" sz="11200" smtClean="0">
                <a:solidFill>
                  <a:srgbClr val="FF0000"/>
                </a:solidFill>
                <a:latin typeface="黑体" panose="02010609060101010101" pitchFamily="49" charset="-122"/>
              </a:rPr>
              <a:t>麾下：</a:t>
            </a:r>
            <a:r>
              <a:rPr lang="zh-CN" altLang="zh-CN" sz="11200" smtClean="0">
                <a:latin typeface="黑体" panose="02010609060101010101" pitchFamily="49" charset="-122"/>
              </a:rPr>
              <a:t>将旗之下，这里指手下、手中。</a:t>
            </a:r>
            <a:endParaRPr lang="zh-CN" altLang="zh-CN" sz="11200" smtClean="0">
              <a:latin typeface="黑体" panose="02010609060101010101" pitchFamily="49" charset="-122"/>
            </a:endParaRPr>
          </a:p>
          <a:p>
            <a:pPr>
              <a:lnSpc>
                <a:spcPct val="150000"/>
              </a:lnSpc>
            </a:pPr>
            <a:r>
              <a:rPr lang="zh-CN" altLang="zh-CN" sz="11200" smtClean="0">
                <a:solidFill>
                  <a:srgbClr val="FF0000"/>
                </a:solidFill>
                <a:latin typeface="黑体" panose="02010609060101010101" pitchFamily="49" charset="-122"/>
              </a:rPr>
              <a:t>李代桃僵：</a:t>
            </a:r>
            <a:r>
              <a:rPr lang="zh-CN" altLang="zh-CN" sz="11200" smtClean="0">
                <a:latin typeface="黑体" panose="02010609060101010101" pitchFamily="49" charset="-122"/>
              </a:rPr>
              <a:t>李树代替桃树而死，原比喻兄弟互相帮助，后借指以此代彼或代人受过。</a:t>
            </a:r>
            <a:endParaRPr lang="zh-CN" altLang="zh-CN" sz="11200" smtClean="0">
              <a:latin typeface="黑体" panose="02010609060101010101" pitchFamily="49" charset="-122"/>
            </a:endParaRPr>
          </a:p>
          <a:p>
            <a:pPr>
              <a:lnSpc>
                <a:spcPct val="150000"/>
              </a:lnSpc>
            </a:pPr>
            <a:r>
              <a:rPr lang="zh-CN" altLang="zh-CN" sz="11200" smtClean="0">
                <a:solidFill>
                  <a:srgbClr val="FF0000"/>
                </a:solidFill>
                <a:latin typeface="黑体" panose="02010609060101010101" pitchFamily="49" charset="-122"/>
              </a:rPr>
              <a:t>相得益彰：</a:t>
            </a:r>
            <a:r>
              <a:rPr lang="zh-CN" altLang="zh-CN" sz="11200" smtClean="0">
                <a:latin typeface="黑体" panose="02010609060101010101" pitchFamily="49" charset="-122"/>
              </a:rPr>
              <a:t>指互相帮助，互相补充，更能显出各自的长处。相得，相互配合，映衬。彰，显著。</a:t>
            </a:r>
            <a:endParaRPr lang="zh-CN" altLang="zh-CN" sz="11200" smtClean="0">
              <a:latin typeface="黑体" panose="02010609060101010101" pitchFamily="49" charset="-122"/>
            </a:endParaRPr>
          </a:p>
          <a:p>
            <a:pPr>
              <a:lnSpc>
                <a:spcPct val="150000"/>
              </a:lnSpc>
            </a:pPr>
            <a:r>
              <a:rPr lang="zh-CN" altLang="zh-CN" sz="11200" smtClean="0">
                <a:solidFill>
                  <a:srgbClr val="FF0000"/>
                </a:solidFill>
                <a:latin typeface="黑体" panose="02010609060101010101" pitchFamily="49" charset="-122"/>
              </a:rPr>
              <a:t>鸠占鹊巢：</a:t>
            </a:r>
            <a:r>
              <a:rPr lang="zh-CN" altLang="zh-CN" sz="11200" smtClean="0">
                <a:latin typeface="黑体" panose="02010609060101010101" pitchFamily="49" charset="-122"/>
              </a:rPr>
              <a:t>比喻强占他人的居处。</a:t>
            </a:r>
            <a:endParaRPr lang="zh-CN" altLang="zh-CN" sz="11200" smtClean="0">
              <a:latin typeface="黑体" panose="02010609060101010101" pitchFamily="49" charset="-122"/>
            </a:endParaRPr>
          </a:p>
          <a:p>
            <a:pPr>
              <a:lnSpc>
                <a:spcPct val="150000"/>
              </a:lnSpc>
            </a:pPr>
            <a:r>
              <a:rPr lang="zh-CN" altLang="zh-CN" sz="11200" smtClean="0">
                <a:solidFill>
                  <a:srgbClr val="FF0000"/>
                </a:solidFill>
                <a:latin typeface="黑体" panose="02010609060101010101" pitchFamily="49" charset="-122"/>
              </a:rPr>
              <a:t>可望而不可即：</a:t>
            </a:r>
            <a:r>
              <a:rPr lang="zh-CN" altLang="zh-CN" sz="11200" smtClean="0">
                <a:latin typeface="黑体" panose="02010609060101010101" pitchFamily="49" charset="-122"/>
              </a:rPr>
              <a:t>只能够望见而不能够接近，形容看起来可以实现而实际难以实现。</a:t>
            </a:r>
            <a:endParaRPr lang="zh-CN" altLang="zh-CN" sz="11200" smtClean="0">
              <a:latin typeface="黑体" panose="02010609060101010101" pitchFamily="49" charset="-122"/>
            </a:endParaRPr>
          </a:p>
          <a:p>
            <a:endParaRPr lang="zh-CN" alt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0">
          <a:blip r:embed="rId4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TextBox 8"/>
          <p:cNvSpPr txBox="1">
            <a:spLocks noChangeArrowheads="1"/>
          </p:cNvSpPr>
          <p:nvPr/>
        </p:nvSpPr>
        <p:spPr bwMode="auto">
          <a:xfrm>
            <a:off x="5654710" y="1194204"/>
            <a:ext cx="5991330" cy="526297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B050"/>
                </a:solidFill>
                <a:prstDash val="lgDashDotDot"/>
                <a:miter lim="800000"/>
                <a:headEnd/>
                <a:tailEnd/>
              </a14:hiddenLine>
            </a:ext>
          </a:extLst>
        </p:spPr>
        <p:txBody>
          <a:bodyPr wrap="square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ct val="150000"/>
              </a:lnSpc>
              <a:buFont typeface="Arial" pitchFamily="34" charset="0"/>
              <a:buNone/>
            </a:pPr>
            <a:r>
              <a:rPr lang="zh-CN" altLang="en-US" sz="28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    毕淑敏 </a:t>
            </a:r>
            <a:r>
              <a:rPr lang="zh-CN" altLang="en-US" sz="2800">
                <a:latin typeface="黑体" panose="02010609060101010101" pitchFamily="49" charset="-122"/>
                <a:ea typeface="黑体" panose="02010609060101010101" pitchFamily="49" charset="-122"/>
              </a:rPr>
              <a:t>女，汉族，</a:t>
            </a:r>
            <a:r>
              <a:rPr lang="en-US" altLang="zh-CN" sz="2800">
                <a:latin typeface="黑体" panose="02010609060101010101" pitchFamily="49" charset="-122"/>
                <a:ea typeface="黑体" panose="02010609060101010101" pitchFamily="49" charset="-122"/>
              </a:rPr>
              <a:t>1952</a:t>
            </a:r>
            <a:r>
              <a:rPr lang="zh-CN" altLang="en-US" sz="2800">
                <a:latin typeface="黑体" panose="02010609060101010101" pitchFamily="49" charset="-122"/>
                <a:ea typeface="黑体" panose="02010609060101010101" pitchFamily="49" charset="-122"/>
              </a:rPr>
              <a:t>年</a:t>
            </a:r>
            <a:r>
              <a:rPr lang="en-US" altLang="zh-CN" sz="2800">
                <a:latin typeface="黑体" panose="02010609060101010101" pitchFamily="49" charset="-122"/>
                <a:ea typeface="黑体" panose="02010609060101010101" pitchFamily="49" charset="-122"/>
              </a:rPr>
              <a:t>10</a:t>
            </a:r>
            <a:r>
              <a:rPr lang="zh-CN" altLang="en-US" sz="2800">
                <a:latin typeface="黑体" panose="02010609060101010101" pitchFamily="49" charset="-122"/>
                <a:ea typeface="黑体" panose="02010609060101010101" pitchFamily="49" charset="-122"/>
              </a:rPr>
              <a:t>月生，山东人。中国作家协会会员，国家一级作家，从事医学工作</a:t>
            </a:r>
            <a:r>
              <a:rPr lang="en-US" altLang="zh-CN" sz="2800">
                <a:latin typeface="黑体" panose="02010609060101010101" pitchFamily="49" charset="-122"/>
                <a:ea typeface="黑体" panose="02010609060101010101" pitchFamily="49" charset="-122"/>
              </a:rPr>
              <a:t>20</a:t>
            </a:r>
            <a:r>
              <a:rPr lang="zh-CN" altLang="en-US" sz="2800">
                <a:latin typeface="黑体" panose="02010609060101010101" pitchFamily="49" charset="-122"/>
                <a:ea typeface="黑体" panose="02010609060101010101" pitchFamily="49" charset="-122"/>
              </a:rPr>
              <a:t>年后，开始专业写作。共发表作品</a:t>
            </a:r>
            <a:r>
              <a:rPr lang="en-US" altLang="zh-CN" sz="2800">
                <a:latin typeface="黑体" panose="02010609060101010101" pitchFamily="49" charset="-122"/>
                <a:ea typeface="黑体" panose="02010609060101010101" pitchFamily="49" charset="-122"/>
              </a:rPr>
              <a:t>200</a:t>
            </a:r>
            <a:r>
              <a:rPr lang="zh-CN" altLang="en-US" sz="2800">
                <a:latin typeface="黑体" panose="02010609060101010101" pitchFamily="49" charset="-122"/>
                <a:ea typeface="黑体" panose="02010609060101010101" pitchFamily="49" charset="-122"/>
              </a:rPr>
              <a:t>余万字，主要有中、短篇小说集</a:t>
            </a:r>
            <a:r>
              <a:rPr lang="en-US" altLang="zh-CN" sz="2800">
                <a:latin typeface="黑体" panose="02010609060101010101" pitchFamily="49" charset="-122"/>
                <a:ea typeface="黑体" panose="02010609060101010101" pitchFamily="49" charset="-122"/>
              </a:rPr>
              <a:t>《</a:t>
            </a:r>
            <a:r>
              <a:rPr lang="zh-CN" altLang="en-US" sz="2800">
                <a:latin typeface="黑体" panose="02010609060101010101" pitchFamily="49" charset="-122"/>
                <a:ea typeface="黑体" panose="02010609060101010101" pitchFamily="49" charset="-122"/>
              </a:rPr>
              <a:t>女人之约</a:t>
            </a:r>
            <a:r>
              <a:rPr lang="en-US" altLang="zh-CN" sz="2800">
                <a:latin typeface="黑体" panose="02010609060101010101" pitchFamily="49" charset="-122"/>
                <a:ea typeface="黑体" panose="02010609060101010101" pitchFamily="49" charset="-122"/>
              </a:rPr>
              <a:t>》《</a:t>
            </a:r>
            <a:r>
              <a:rPr lang="zh-CN" altLang="en-US" sz="2800">
                <a:latin typeface="黑体" panose="02010609060101010101" pitchFamily="49" charset="-122"/>
                <a:ea typeface="黑体" panose="02010609060101010101" pitchFamily="49" charset="-122"/>
              </a:rPr>
              <a:t>昆仑殇</a:t>
            </a:r>
            <a:r>
              <a:rPr lang="en-US" altLang="zh-CN" sz="2800">
                <a:latin typeface="黑体" panose="02010609060101010101" pitchFamily="49" charset="-122"/>
                <a:ea typeface="黑体" panose="02010609060101010101" pitchFamily="49" charset="-122"/>
              </a:rPr>
              <a:t>》《</a:t>
            </a:r>
            <a:r>
              <a:rPr lang="zh-CN" altLang="en-US" sz="2800">
                <a:latin typeface="黑体" panose="02010609060101010101" pitchFamily="49" charset="-122"/>
                <a:ea typeface="黑体" panose="02010609060101010101" pitchFamily="49" charset="-122"/>
              </a:rPr>
              <a:t>预约死亡</a:t>
            </a:r>
            <a:r>
              <a:rPr lang="en-US" altLang="zh-CN" sz="2800">
                <a:latin typeface="黑体" panose="02010609060101010101" pitchFamily="49" charset="-122"/>
                <a:ea typeface="黑体" panose="02010609060101010101" pitchFamily="49" charset="-122"/>
              </a:rPr>
              <a:t>》</a:t>
            </a:r>
            <a:r>
              <a:rPr lang="zh-CN" altLang="en-US" sz="2800">
                <a:latin typeface="黑体" panose="02010609060101010101" pitchFamily="49" charset="-122"/>
                <a:ea typeface="黑体" panose="02010609060101010101" pitchFamily="49" charset="-122"/>
              </a:rPr>
              <a:t>，散文集</a:t>
            </a:r>
            <a:r>
              <a:rPr lang="en-US" altLang="zh-CN" sz="2800">
                <a:latin typeface="黑体" panose="02010609060101010101" pitchFamily="49" charset="-122"/>
                <a:ea typeface="黑体" panose="02010609060101010101" pitchFamily="49" charset="-122"/>
              </a:rPr>
              <a:t>《</a:t>
            </a:r>
            <a:r>
              <a:rPr lang="zh-CN" altLang="en-US" sz="2800">
                <a:latin typeface="黑体" panose="02010609060101010101" pitchFamily="49" charset="-122"/>
                <a:ea typeface="黑体" panose="02010609060101010101" pitchFamily="49" charset="-122"/>
              </a:rPr>
              <a:t>素面朝天</a:t>
            </a:r>
            <a:r>
              <a:rPr lang="en-US" altLang="zh-CN" sz="2800">
                <a:latin typeface="黑体" panose="02010609060101010101" pitchFamily="49" charset="-122"/>
                <a:ea typeface="黑体" panose="02010609060101010101" pitchFamily="49" charset="-122"/>
              </a:rPr>
              <a:t>》《</a:t>
            </a:r>
            <a:r>
              <a:rPr lang="zh-CN" altLang="en-US" sz="2800">
                <a:latin typeface="黑体" panose="02010609060101010101" pitchFamily="49" charset="-122"/>
                <a:ea typeface="黑体" panose="02010609060101010101" pitchFamily="49" charset="-122"/>
              </a:rPr>
              <a:t>提醒幸福</a:t>
            </a:r>
            <a:r>
              <a:rPr lang="en-US" altLang="zh-CN" sz="2800">
                <a:latin typeface="黑体" panose="02010609060101010101" pitchFamily="49" charset="-122"/>
                <a:ea typeface="黑体" panose="02010609060101010101" pitchFamily="49" charset="-122"/>
              </a:rPr>
              <a:t>》《</a:t>
            </a:r>
            <a:r>
              <a:rPr lang="zh-CN" altLang="en-US" sz="2800">
                <a:latin typeface="黑体" panose="02010609060101010101" pitchFamily="49" charset="-122"/>
                <a:ea typeface="黑体" panose="02010609060101010101" pitchFamily="49" charset="-122"/>
              </a:rPr>
              <a:t>保持惊奇</a:t>
            </a:r>
            <a:r>
              <a:rPr lang="en-US" altLang="zh-CN" sz="2800">
                <a:latin typeface="黑体" panose="02010609060101010101" pitchFamily="49" charset="-122"/>
                <a:ea typeface="黑体" panose="02010609060101010101" pitchFamily="49" charset="-122"/>
              </a:rPr>
              <a:t>》</a:t>
            </a:r>
            <a:r>
              <a:rPr lang="zh-CN" altLang="en-US" sz="2800">
                <a:latin typeface="黑体" panose="02010609060101010101" pitchFamily="49" charset="-122"/>
                <a:ea typeface="黑体" panose="02010609060101010101" pitchFamily="49" charset="-122"/>
              </a:rPr>
              <a:t>等。 </a:t>
            </a:r>
            <a:endParaRPr lang="zh-CN" altLang="en-US" sz="2800"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pic>
        <p:nvPicPr>
          <p:cNvPr id="19460" name="图片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78618" y="1344527"/>
            <a:ext cx="4607012" cy="460701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标题 1"/>
          <p:cNvSpPr>
            <a:spLocks noGrp="1"/>
          </p:cNvSpPr>
          <p:nvPr>
            <p:ph type="ctrTitle"/>
          </p:nvPr>
        </p:nvSpPr>
        <p:spPr/>
        <p:txBody>
          <a:bodyPr rtlCol="0"/>
          <a:lstStyle/>
          <a:p>
            <a:pPr eaLnBrk="1" fontAlgn="auto" hangingPunct="1">
              <a:spcAft>
                <a:spcPct val="0"/>
              </a:spcAft>
              <a:defRPr/>
            </a:pPr>
            <a:r>
              <a:rPr lang="zh-CN" altLang="en-US" smtClean="0"/>
              <a:t>作者简介</a:t>
            </a:r>
            <a:endParaRPr lang="zh-CN" altLang="en-US"/>
          </a:p>
        </p:txBody>
      </p:sp>
    </p:spTree>
    <p:custDataLst>
      <p:tags r:id="rId5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0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3"/>
          <a:stretch>
            <a:fillRect/>
          </a:stretch>
        </p:blipFill>
        <p:spPr bwMode="auto">
          <a:xfrm>
            <a:off x="492369" y="1707388"/>
            <a:ext cx="3608593" cy="3608593"/>
          </a:xfrm>
          <a:prstGeom prst="rect">
            <a:avLst/>
          </a:prstGeom>
          <a:noFill/>
          <a:ln w="9525">
            <a:noFill/>
            <a:miter lim="800000"/>
          </a:ln>
        </p:spPr>
      </p:pic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4"/>
          <a:stretch>
            <a:fillRect/>
          </a:stretch>
        </p:blipFill>
        <p:spPr bwMode="auto">
          <a:xfrm>
            <a:off x="3749270" y="1707388"/>
            <a:ext cx="3736752" cy="3736752"/>
          </a:xfrm>
          <a:prstGeom prst="rect">
            <a:avLst/>
          </a:prstGeom>
          <a:noFill/>
          <a:ln w="9525">
            <a:noFill/>
            <a:miter lim="800000"/>
          </a:ln>
        </p:spPr>
      </p:pic>
      <p:sp>
        <p:nvSpPr>
          <p:cNvPr id="2" name="标题 1"/>
          <p:cNvSpPr>
            <a:spLocks noGrp="1"/>
          </p:cNvSpPr>
          <p:nvPr>
            <p:ph type="ctrTitle" idx="4294967295"/>
          </p:nvPr>
        </p:nvSpPr>
        <p:spPr>
          <a:xfrm>
            <a:off x="838200" y="0"/>
            <a:ext cx="10515600" cy="822960"/>
          </a:xfrm>
        </p:spPr>
        <p:txBody>
          <a:bodyPr/>
          <a:lstStyle/>
          <a:p>
            <a:r>
              <a:rPr lang="zh-CN" altLang="en-US" smtClean="0"/>
              <a:t>作品简介</a:t>
            </a:r>
            <a:endParaRPr lang="zh-CN" altLang="en-US"/>
          </a:p>
        </p:txBody>
      </p:sp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5"/>
          <a:stretch>
            <a:fillRect/>
          </a:stretch>
        </p:blipFill>
        <p:spPr bwMode="auto">
          <a:xfrm>
            <a:off x="7944108" y="1725505"/>
            <a:ext cx="2194679" cy="3590476"/>
          </a:xfrm>
          <a:prstGeom prst="rect">
            <a:avLst/>
          </a:prstGeom>
          <a:noFill/>
          <a:ln w="9525">
            <a:noFill/>
            <a:miter lim="800000"/>
          </a:ln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0">
          <a:blip r:embed="rId4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 idx="4294967295"/>
          </p:nvPr>
        </p:nvSpPr>
        <p:spPr>
          <a:xfrm>
            <a:off x="838200" y="0"/>
            <a:ext cx="10515600" cy="822960"/>
          </a:xfrm>
        </p:spPr>
        <p:txBody>
          <a:bodyPr/>
          <a:lstStyle/>
          <a:p>
            <a:r>
              <a:rPr lang="zh-CN" altLang="zh-CN" smtClean="0"/>
              <a:t>合作探究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838200" y="1161415"/>
            <a:ext cx="10515600" cy="4267835"/>
          </a:xfrm>
        </p:spPr>
        <p:txBody>
          <a:bodyPr>
            <a:normAutofit/>
          </a:bodyPr>
          <a:lstStyle/>
          <a:p>
            <a:r>
              <a:rPr lang="zh-CN" altLang="zh-CN" sz="3200" smtClean="0"/>
              <a:t>作者是怎样写第一间精神小屋的？</a:t>
            </a:r>
            <a:endParaRPr lang="zh-CN" altLang="en-US" sz="3200"/>
          </a:p>
        </p:txBody>
      </p:sp>
      <p:pic>
        <p:nvPicPr>
          <p:cNvPr id="14337" name="Picture 1"/>
          <p:cNvPicPr>
            <a:picLocks noChangeAspect="1" noChangeArrowheads="1"/>
          </p:cNvPicPr>
          <p:nvPr/>
        </p:nvPicPr>
        <p:blipFill>
          <a:blip r:embed="rId3"/>
          <a:stretch>
            <a:fillRect/>
          </a:stretch>
        </p:blipFill>
        <p:spPr bwMode="auto">
          <a:xfrm>
            <a:off x="3515800" y="2111324"/>
            <a:ext cx="4924425" cy="2857500"/>
          </a:xfrm>
          <a:prstGeom prst="rect">
            <a:avLst/>
          </a:prstGeom>
          <a:noFill/>
          <a:ln w="9525">
            <a:noFill/>
            <a:miter lim="800000"/>
          </a:ln>
        </p:spPr>
      </p:pic>
      <p:sp>
        <p:nvSpPr>
          <p:cNvPr id="4" name="文本框 3"/>
          <p:cNvSpPr txBox="1"/>
          <p:nvPr/>
        </p:nvSpPr>
        <p:spPr>
          <a:xfrm>
            <a:off x="1024255" y="5433060"/>
            <a:ext cx="9116060" cy="9531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明确：排比句说明精神的小屋应多装爱。充分体现了作者如大地、海洋、天空般深广的胸怀。</a:t>
            </a:r>
            <a:endParaRPr lang="zh-CN" altLang="en-US" sz="2800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0"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 idx="4294967295"/>
          </p:nvPr>
        </p:nvSpPr>
        <p:spPr>
          <a:xfrm>
            <a:off x="838200" y="0"/>
            <a:ext cx="10515600" cy="822960"/>
          </a:xfrm>
        </p:spPr>
        <p:txBody>
          <a:bodyPr/>
          <a:lstStyle/>
          <a:p>
            <a:r>
              <a:rPr lang="zh-CN" altLang="en-US" smtClean="0"/>
              <a:t>理清思路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1169794" y="1392399"/>
            <a:ext cx="8989089" cy="4335161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zh-CN" altLang="zh-CN">
                <a:solidFill>
                  <a:schemeClr val="tx1"/>
                </a:solidFill>
              </a:rPr>
              <a:t>第一部分</a:t>
            </a:r>
            <a:r>
              <a:rPr lang="en-US" altLang="zh-CN">
                <a:solidFill>
                  <a:schemeClr val="tx1"/>
                </a:solidFill>
              </a:rPr>
              <a:t>(1</a:t>
            </a:r>
            <a:r>
              <a:rPr lang="zh-CN" altLang="zh-CN">
                <a:solidFill>
                  <a:schemeClr val="tx1"/>
                </a:solidFill>
              </a:rPr>
              <a:t>～</a:t>
            </a:r>
            <a:r>
              <a:rPr lang="en-US" altLang="zh-CN">
                <a:solidFill>
                  <a:schemeClr val="tx1"/>
                </a:solidFill>
              </a:rPr>
              <a:t>6)</a:t>
            </a:r>
            <a:r>
              <a:rPr lang="zh-CN" altLang="zh-CN">
                <a:solidFill>
                  <a:schemeClr val="tx1"/>
                </a:solidFill>
              </a:rPr>
              <a:t>：引出话题——如何布置我们的心灵空间，即建设“精神小屋”。</a:t>
            </a:r>
            <a:endParaRPr lang="zh-CN" altLang="zh-CN">
              <a:solidFill>
                <a:schemeClr val="tx1"/>
              </a:solidFill>
            </a:endParaRPr>
          </a:p>
          <a:p>
            <a:pPr>
              <a:lnSpc>
                <a:spcPct val="150000"/>
              </a:lnSpc>
            </a:pPr>
            <a:r>
              <a:rPr lang="zh-CN" altLang="zh-CN">
                <a:solidFill>
                  <a:schemeClr val="tx1"/>
                </a:solidFill>
              </a:rPr>
              <a:t>第二部分</a:t>
            </a:r>
            <a:r>
              <a:rPr lang="en-US" altLang="zh-CN">
                <a:solidFill>
                  <a:schemeClr val="tx1"/>
                </a:solidFill>
              </a:rPr>
              <a:t>(7</a:t>
            </a:r>
            <a:r>
              <a:rPr lang="zh-CN" altLang="zh-CN">
                <a:solidFill>
                  <a:schemeClr val="tx1"/>
                </a:solidFill>
              </a:rPr>
              <a:t>～</a:t>
            </a:r>
            <a:r>
              <a:rPr lang="en-US" altLang="zh-CN">
                <a:solidFill>
                  <a:schemeClr val="tx1"/>
                </a:solidFill>
              </a:rPr>
              <a:t>17)</a:t>
            </a:r>
            <a:r>
              <a:rPr lang="zh-CN" altLang="zh-CN">
                <a:solidFill>
                  <a:schemeClr val="tx1"/>
                </a:solidFill>
              </a:rPr>
              <a:t>：分析人们的精神世界里应该建立“三间小屋”。</a:t>
            </a:r>
            <a:endParaRPr lang="zh-CN" altLang="zh-CN">
              <a:solidFill>
                <a:schemeClr val="tx1"/>
              </a:solidFill>
            </a:endParaRPr>
          </a:p>
          <a:p>
            <a:pPr>
              <a:lnSpc>
                <a:spcPct val="150000"/>
              </a:lnSpc>
            </a:pPr>
            <a:r>
              <a:rPr lang="zh-CN" altLang="zh-CN" smtClean="0">
                <a:solidFill>
                  <a:schemeClr val="tx1"/>
                </a:solidFill>
              </a:rPr>
              <a:t>第三</a:t>
            </a:r>
            <a:r>
              <a:rPr lang="zh-CN" altLang="zh-CN">
                <a:solidFill>
                  <a:schemeClr val="tx1"/>
                </a:solidFill>
              </a:rPr>
              <a:t>部分</a:t>
            </a:r>
            <a:r>
              <a:rPr lang="en-US" altLang="zh-CN">
                <a:solidFill>
                  <a:schemeClr val="tx1"/>
                </a:solidFill>
              </a:rPr>
              <a:t>(19</a:t>
            </a:r>
            <a:r>
              <a:rPr lang="zh-CN" altLang="zh-CN">
                <a:solidFill>
                  <a:schemeClr val="tx1"/>
                </a:solidFill>
              </a:rPr>
              <a:t>～</a:t>
            </a:r>
            <a:r>
              <a:rPr lang="en-US" altLang="zh-CN">
                <a:solidFill>
                  <a:schemeClr val="tx1"/>
                </a:solidFill>
              </a:rPr>
              <a:t>20)</a:t>
            </a:r>
            <a:r>
              <a:rPr lang="zh-CN" altLang="zh-CN">
                <a:solidFill>
                  <a:schemeClr val="tx1"/>
                </a:solidFill>
              </a:rPr>
              <a:t>：指出把精神的三间小屋建筑得美观结实的条件，并希望在此基础上把小屋扩建成精神大厦</a:t>
            </a:r>
            <a:r>
              <a:rPr lang="zh-CN" altLang="zh-CN" smtClean="0">
                <a:solidFill>
                  <a:schemeClr val="tx1"/>
                </a:solidFill>
              </a:rPr>
              <a:t>。</a:t>
            </a:r>
            <a:endParaRPr lang="zh-CN" altLang="zh-CN">
              <a:solidFill>
                <a:schemeClr val="tx1"/>
              </a:solidFill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https://d.book118.com/125301234011011103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EMPLATE_CATEGORY" val="custom"/>
  <p:tag name="KSO_WM_TEMPLATE_INDEX" val="215"/>
</p:tagLst>
</file>

<file path=ppt/tags/tag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1_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自定义 1">
      <a:majorFont>
        <a:latin typeface="Times New Roman"/>
        <a:ea typeface="宋体"/>
        <a:cs typeface="Arial"/>
      </a:majorFont>
      <a:minorFont>
        <a:latin typeface="Calibri"/>
        <a:ea typeface="宋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r="http://schemas.openxmlformats.org/officeDocument/2006/relationships"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5B9BD5"/>
    </a:accent1>
    <a:accent2>
      <a:srgbClr val="ED7D31"/>
    </a:accent2>
    <a:accent3>
      <a:srgbClr val="A5A5A5"/>
    </a:accent3>
    <a:accent4>
      <a:srgbClr val="FFC000"/>
    </a:accent4>
    <a:accent5>
      <a:srgbClr val="4472C4"/>
    </a:accent5>
    <a:accent6>
      <a:srgbClr val="70AD47"/>
    </a:accent6>
    <a:hlink>
      <a:srgbClr val="0563C1"/>
    </a:hlink>
    <a:folHlink>
      <a:srgbClr val="954F72"/>
    </a:folHlink>
  </a:clrScheme>
</a:themeOverride>
</file>

<file path=ppt/theme/themeOverride2.xml><?xml version="1.0" encoding="utf-8"?>
<a:themeOverride xmlns:r="http://schemas.openxmlformats.org/officeDocument/2006/relationships"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5B9BD5"/>
    </a:accent1>
    <a:accent2>
      <a:srgbClr val="ED7D31"/>
    </a:accent2>
    <a:accent3>
      <a:srgbClr val="A5A5A5"/>
    </a:accent3>
    <a:accent4>
      <a:srgbClr val="FFC000"/>
    </a:accent4>
    <a:accent5>
      <a:srgbClr val="4472C4"/>
    </a:accent5>
    <a:accent6>
      <a:srgbClr val="70AD47"/>
    </a:accent6>
    <a:hlink>
      <a:srgbClr val="0563C1"/>
    </a:hlink>
    <a:folHlink>
      <a:srgbClr val="954F72"/>
    </a:folHlink>
  </a:clrScheme>
</a:themeOverride>
</file>

<file path=ppt/theme/themeOverride3.xml><?xml version="1.0" encoding="utf-8"?>
<a:themeOverride xmlns:r="http://schemas.openxmlformats.org/officeDocument/2006/relationships"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5B9BD5"/>
    </a:accent1>
    <a:accent2>
      <a:srgbClr val="ED7D31"/>
    </a:accent2>
    <a:accent3>
      <a:srgbClr val="A5A5A5"/>
    </a:accent3>
    <a:accent4>
      <a:srgbClr val="FFC000"/>
    </a:accent4>
    <a:accent5>
      <a:srgbClr val="4472C4"/>
    </a:accent5>
    <a:accent6>
      <a:srgbClr val="70AD47"/>
    </a:accent6>
    <a:hlink>
      <a:srgbClr val="0563C1"/>
    </a:hlink>
    <a:folHlink>
      <a:srgbClr val="954F72"/>
    </a:folHlink>
  </a:clrScheme>
</a:themeOverride>
</file>

<file path=ppt/theme/themeOverride4.xml><?xml version="1.0" encoding="utf-8"?>
<a:themeOverride xmlns:r="http://schemas.openxmlformats.org/officeDocument/2006/relationships"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5B9BD5"/>
    </a:accent1>
    <a:accent2>
      <a:srgbClr val="ED7D31"/>
    </a:accent2>
    <a:accent3>
      <a:srgbClr val="A5A5A5"/>
    </a:accent3>
    <a:accent4>
      <a:srgbClr val="FFC000"/>
    </a:accent4>
    <a:accent5>
      <a:srgbClr val="4472C4"/>
    </a:accent5>
    <a:accent6>
      <a:srgbClr val="70AD47"/>
    </a:accent6>
    <a:hlink>
      <a:srgbClr val="0563C1"/>
    </a:hlink>
    <a:folHlink>
      <a:srgbClr val="954F72"/>
    </a:folHlink>
  </a:clrScheme>
</a:themeOverride>
</file>

<file path=ppt/theme/themeOverride5.xml><?xml version="1.0" encoding="utf-8"?>
<a:themeOverride xmlns:r="http://schemas.openxmlformats.org/officeDocument/2006/relationships"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5B9BD5"/>
    </a:accent1>
    <a:accent2>
      <a:srgbClr val="ED7D31"/>
    </a:accent2>
    <a:accent3>
      <a:srgbClr val="A5A5A5"/>
    </a:accent3>
    <a:accent4>
      <a:srgbClr val="FFC000"/>
    </a:accent4>
    <a:accent5>
      <a:srgbClr val="4472C4"/>
    </a:accent5>
    <a:accent6>
      <a:srgbClr val="70AD47"/>
    </a:accent6>
    <a:hlink>
      <a:srgbClr val="0563C1"/>
    </a:hlink>
    <a:folHlink>
      <a:srgbClr val="954F72"/>
    </a:folHlink>
  </a:clrScheme>
</a:themeOverride>
</file>

<file path=ppt/theme/themeOverride6.xml><?xml version="1.0" encoding="utf-8"?>
<a:themeOverride xmlns:r="http://schemas.openxmlformats.org/officeDocument/2006/relationships"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5B9BD5"/>
    </a:accent1>
    <a:accent2>
      <a:srgbClr val="ED7D31"/>
    </a:accent2>
    <a:accent3>
      <a:srgbClr val="A5A5A5"/>
    </a:accent3>
    <a:accent4>
      <a:srgbClr val="FFC000"/>
    </a:accent4>
    <a:accent5>
      <a:srgbClr val="4472C4"/>
    </a:accent5>
    <a:accent6>
      <a:srgbClr val="70AD47"/>
    </a:accent6>
    <a:hlink>
      <a:srgbClr val="0563C1"/>
    </a:hlink>
    <a:folHlink>
      <a:srgbClr val="954F72"/>
    </a:folHlink>
  </a:clrScheme>
</a:themeOverride>
</file>

<file path=ppt/theme/themeOverride7.xml><?xml version="1.0" encoding="utf-8"?>
<a:themeOverride xmlns:r="http://schemas.openxmlformats.org/officeDocument/2006/relationships"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5B9BD5"/>
    </a:accent1>
    <a:accent2>
      <a:srgbClr val="ED7D31"/>
    </a:accent2>
    <a:accent3>
      <a:srgbClr val="A5A5A5"/>
    </a:accent3>
    <a:accent4>
      <a:srgbClr val="FFC000"/>
    </a:accent4>
    <a:accent5>
      <a:srgbClr val="4472C4"/>
    </a:accent5>
    <a:accent6>
      <a:srgbClr val="70AD47"/>
    </a:accent6>
    <a:hlink>
      <a:srgbClr val="0563C1"/>
    </a:hlink>
    <a:folHlink>
      <a:srgbClr val="954F72"/>
    </a:folHlink>
  </a:clrScheme>
</a:themeOverride>
</file>

<file path=ppt/theme/themeOverride8.xml><?xml version="1.0" encoding="utf-8"?>
<a:themeOverride xmlns:r="http://schemas.openxmlformats.org/officeDocument/2006/relationships"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5B9BD5"/>
    </a:accent1>
    <a:accent2>
      <a:srgbClr val="ED7D31"/>
    </a:accent2>
    <a:accent3>
      <a:srgbClr val="A5A5A5"/>
    </a:accent3>
    <a:accent4>
      <a:srgbClr val="FFC000"/>
    </a:accent4>
    <a:accent5>
      <a:srgbClr val="4472C4"/>
    </a:accent5>
    <a:accent6>
      <a:srgbClr val="70AD47"/>
    </a:accent6>
    <a:hlink>
      <a:srgbClr val="0563C1"/>
    </a:hlink>
    <a:folHlink>
      <a:srgbClr val="954F72"/>
    </a:folHlink>
  </a:clrScheme>
</a:themeOverride>
</file>

<file path=ppt/theme/themeOverride9.xml><?xml version="1.0" encoding="utf-8"?>
<a:themeOverride xmlns:r="http://schemas.openxmlformats.org/officeDocument/2006/relationships"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5B9BD5"/>
    </a:accent1>
    <a:accent2>
      <a:srgbClr val="ED7D31"/>
    </a:accent2>
    <a:accent3>
      <a:srgbClr val="A5A5A5"/>
    </a:accent3>
    <a:accent4>
      <a:srgbClr val="FFC000"/>
    </a:accent4>
    <a:accent5>
      <a:srgbClr val="4472C4"/>
    </a:accent5>
    <a:accent6>
      <a:srgbClr val="70AD47"/>
    </a:accent6>
    <a:hlink>
      <a:srgbClr val="0563C1"/>
    </a:hlink>
    <a:folHlink>
      <a:srgbClr val="954F72"/>
    </a:folHlink>
  </a:clrScheme>
</a:themeOverride>
</file>

<file path=ppt/theme/themeOverride10.xml><?xml version="1.0" encoding="utf-8"?>
<a:themeOverride xmlns:r="http://schemas.openxmlformats.org/officeDocument/2006/relationships"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5B9BD5"/>
    </a:accent1>
    <a:accent2>
      <a:srgbClr val="ED7D31"/>
    </a:accent2>
    <a:accent3>
      <a:srgbClr val="A5A5A5"/>
    </a:accent3>
    <a:accent4>
      <a:srgbClr val="FFC000"/>
    </a:accent4>
    <a:accent5>
      <a:srgbClr val="4472C4"/>
    </a:accent5>
    <a:accent6>
      <a:srgbClr val="70AD47"/>
    </a:accent6>
    <a:hlink>
      <a:srgbClr val="0563C1"/>
    </a:hlink>
    <a:folHlink>
      <a:srgbClr val="954F72"/>
    </a:folHlink>
  </a:clrScheme>
</a:themeOverrid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11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2">
      <vt:lpstr>Arial</vt:lpstr>
      <vt:lpstr>Calibri</vt:lpstr>
      <vt:lpstr>Times New Roman</vt:lpstr>
      <vt:lpstr>宋体</vt:lpstr>
      <vt:lpstr>黑体</vt:lpstr>
      <vt:lpstr>微软雅黑</vt:lpstr>
      <vt:lpstr>Calibri Light</vt:lpstr>
      <vt:lpstr>等线 Light</vt:lpstr>
      <vt:lpstr>宋体-简</vt:lpstr>
      <vt:lpstr>Arial Unicode MS</vt:lpstr>
      <vt:lpstr>Office Theme</vt:lpstr>
      <vt:lpstr>PowerPoint Presentation</vt:lpstr>
      <vt:lpstr>新课导入</vt:lpstr>
      <vt:lpstr>PowerPoint Presentation</vt:lpstr>
      <vt:lpstr>生字读音</vt:lpstr>
      <vt:lpstr>词语释义</vt:lpstr>
      <vt:lpstr>词语释义</vt:lpstr>
      <vt:lpstr>作者简介</vt:lpstr>
      <vt:lpstr>作品简介</vt:lpstr>
      <vt:lpstr>合作探究</vt:lpstr>
      <vt:lpstr>理清思路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2024-09-12T05:29:39.496</cp:lastPrinted>
  <dcterms:created xsi:type="dcterms:W3CDTF">2024-09-11T21:29:39Z</dcterms:created>
  <dcterms:modified xsi:type="dcterms:W3CDTF">2024-09-11T21:29:41Z</dcterms:modified>
</cp:coreProperties>
</file>