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10E9BC-6675-4560-BD04-1094FD2EC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7C4903-EED7-416D-ADD5-C18152B1E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970ADD-3578-4645-AF45-2E27A0A80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F9F1DE-8264-4D4A-B825-EDF62F1DE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A1A88F-3BE8-480A-8DB8-C01BA1D90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2B1839-C116-470E-B656-0040D8F90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1E9497-3508-4635-8606-C158BAF39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56B2C8-0DD6-4CCF-BBAD-0EE76D344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190E9A-DBFB-46D8-8BF0-7A26ADF09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50D730-3D0A-457D-8DB3-01EC260BF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230C6-CF22-4416-A9D3-2A0C99001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30330101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科技成果鉴定评审专家培训的高质量论文写作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科技成果鉴定评审专家的角色与责任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科技成果鉴定评审中的论文写作规范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高质量论文的写作技巧与策略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科技成果鉴定评审中论文写作的常见问题及解决方法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提高科技成果鉴定评审专家论文写作能力的途径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高质量的论文可以促进科技创新和成果转化，提高我国科技水平和国际竞争力。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推动科技创新和成果转化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通过培训，使专家掌握科技论文写作的基本规范、技巧和方法，提高论文的质量和水平。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提高科技成果鉴定评审专家的论文写作能力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科技成果鉴定评审工作需要对科技成果进行全面、客观、准确的评价，而高质量的论文是评价科技成果的重要依据。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适应科技成果鉴定评审工作的需要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是评价科技成果的重要依据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科技成果鉴定评审专家需要通过阅读和分析论文，了解科技成果的创新性、实用性、先进性等方面的信息，从而对科技成果进行评价。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有助于提高科技成果的知名度和影响力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高质量的论文可以在学术界和产业界产生广泛的影响，提高科技成果的知名度和影响力，促进科技成果转化和应用。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有助于推动科技创新和学科发展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高质量的论文可以反映科技领域的最新研究成果和进展，推动科技创新和学科发展，为科技进步和社会发展做出贡献。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论文写作在科技成果鉴定评审中的重要性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科技成果鉴定评审专家的角色与责任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对科技成果进行客观、公正、全面的评价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专家应以科学、严谨的态度，对科技成果的创新性、实用性、先进性等方面进行评价，确保评价结果的真实性和准确性。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提供专业意见和建议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专家应结合自身专业知识和经验，对科技成果的不足之处提出改进意见，对成果的应用前景和推广价值进行评估，为相关部门和单位提供决策依据。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参与科技成果鉴定评审活动的组织和实施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专家应积极参与科技成果鉴定评审活动的筹备、组织和实施工作，确保活动的顺利进行和评审结果的公正性。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科技成果鉴定评审专家的职责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科技成果鉴定评审专家的素质要求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专业知识丰富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专家应具备扎实的专业基础和广泛的知识面，能够准确把握科技领域的前沿动态和发展趋势。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实践经验丰富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专家应具有丰富的实践经验和解决问题的能力，能够针对实际问题提出切实可行的解决方案。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客观公正的态度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专家应以客观、公正的态度对待每一个科技成果，不受任何外部因素的影响，确保评价结果的公正性和准确性。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良好的沟通和表达能力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专家应具备良好的沟通和表达能力，能够清晰、准确地阐述自己的观点和意见，与被评审者和相关人员进行有效的沟通和交流。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科技成果鉴定评审中的论文写作规范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标题应简短、明确，准确反映论文主题，避免使用模糊或过于宽泛的词汇。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突出重点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在标题中突出论文的创新点或重要结论，吸引读者的注意力。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避免使用非专业术语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标题应使用专业术语，避免使用生僻字或过于晦涩的词汇。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论文标题的写作技巧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论文摘要的写作规范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概括全文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摘要应简要概括论文的研究背景、目的、方法、结果和结论，帮助读者快速了解论文内容。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语言简练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摘要应使用简练、准确的语言，避免冗长和复杂的句子结构。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突出重点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在摘要中突出论文的创新点和重要发现，体现论文的价值。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不使用图表和化学公式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摘要中不应包含图表、化学公式等非文本元素。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结构清晰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正文应按照引言、方法、结果、讨论和结论等部分进行组织，保持清晰的逻辑结构。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引言部分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简要介绍研究背景、目的和意义，提出研究问题或假设。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方法部分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详细描述研究设计、实验方法、数据收集和处理等过程，确保实验的可重复性。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结果部分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客观呈现实验结果，通过表格、图表等方式展示数据，并对结果进行初步分析。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讨论部分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对实验结果进行深入分析和讨论，解释实验现象的原因和机制，比较与前人研究的异同点。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结论部分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总结论文的主要发现和贡献，指出研究的局限性和未来研究方向。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论文正文的写作要点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高质量论文的写作技巧与策略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选题策略与创新性思维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紧密围绕科技前沿和热点问题，选择具有创新性和重要性的研究主题。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善于从交叉学科、跨学科角度挖掘新的研究思路和方法。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鼓励挑战传统观念，提出新颖、有见地的学术观点。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对国内外相关研究成果进行全面、深入的梳理和评述。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紧密跟踪领域内的最新研究进展和动态，确保研究内容的时效性和先进性。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通过对比分析，找出已有研究的不足之处，为本研究的创新点提供依据。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文献综述与领域前沿把握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https://d.book118.com/125303301010011104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2024-09-13T16:47:21.946</cp:lastPrinted>
  <dcterms:created xsi:type="dcterms:W3CDTF">2024-09-13T08:47:21Z</dcterms:created>
  <dcterms:modified xsi:type="dcterms:W3CDTF">2024-09-13T08:47:24Z</dcterms:modified>
</cp:coreProperties>
</file>