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D7125-B7BB-4247-B8C8-D5B96130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385EF-F7AC-474C-9C6B-19A0D41E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AA537-D972-4E89-8709-3166635C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8E13E-E214-47AD-9341-F1C4A93C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415F7-1966-4D59-8D90-02098CD4A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745AD-20B6-4941-B494-C9E5EE4B6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3C1CB-F19A-453D-814E-8AA144B3D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17DA3-94A6-4935-8ABA-35492BC8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B84F1-D14F-461D-8811-CB8F1829E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51A78-D1F8-4581-B365-09AF5EDB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605FD-2093-4DA1-8C96-E924DE3D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04003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脊柱系统非手术疗法知识课件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其他疗法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脊柱系统由脊柱、脊髓和周围神经组成，是支撑身体、保护脊髓和神经的重要结构。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脊柱的主要功能是支撑身体、保护脊髓和神经，同时维持身体的姿势和平衡。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脊髓是神经系统的中枢，负责传递大脑与身体各部分之间的信息，协调身体的运动和感觉功能。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脊柱系统的结构和功能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由于颈椎长期劳损、骨质增生等原因引起的颈椎退行性变，压迫神经根、脊髓或血管，导致头痛、眩晕、肢体麻木等症状。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由于腰椎间盘退行性变、外力作用等原因，导致腰椎间盘膨出或突出，压迫神经根或脊髓，引起腰痛、下肢放射痛等症状。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由于多种原因引起的脊柱三维方向上的弯曲，影响身体的姿势和平衡，严重时可导致心肺功能异常。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脊柱侧弯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脊柱系统疾病的常见类型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对于轻度的脊柱系统疾病，休息和康复锻炼是重要的非手术治疗方法，可以帮助缓解疼痛、恢复肌肉力量和关节活动度。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物理治疗包括电疗、热疗、冷疗等，可以缓解疼痛、促进血液循环、减轻炎症反应。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通过按摩、推拿、牵引等手法治疗，可以缓解肌肉紧张、改善局部血液循环、减轻疼痛。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手法治疗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对于疼痛较重的患者，可以在医生指导下使用非处方药或处方药来缓解疼痛和消炎。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脊柱系统疾病的非手术治疗原则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64" r="108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牵引治疗是利用外力拉伸脊柱，缓解脊柱压力，改善脊柱曲度的方法。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牵引治疗通常使用机械或电动方式，通过逐渐增加拉伸力量，使紧张的肌肉得到舒缓，改善脊柱关节的活动度。对于颈椎病、腰椎间盘突出等病症有一定的缓解作用。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温热疗法利用热效应促进血液循环，缓解肌肉紧张和疼痛。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温热疗法包括热敷、温泉疗法等，通过提高局部温度，扩张血管，促进血液循环，缓解疼痛和肌肉紧张。对于慢性疼痛、关节炎等疾病有较好的治疗效果。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温热疗法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按摩疗法通过手法按摩，缓解肌肉疲劳和疼痛，促进血液循环。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按摩疗法包括深层组织按摩、瑞典式按摩等，通过刺激肌肉、穴位等，缓解肌肉紧张和疼痛，促进血液循环。对于慢性疲劳、肌肉疼痛等疾病有较好的治疗效果。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电疗法通过电流刺激，缓解疼痛和肌肉紧张。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电疗法包括经皮神经电刺激、肌肉电刺激等，通过低频或脉冲电流刺激神经或肌肉，缓解疼痛和肌肉紧张。对于慢性疼痛、肌肉萎缩等疾病有较好的治疗效果。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https://d.book118.com/125304003222011120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2024-09-23T05:06:02.634</cp:lastPrinted>
  <dcterms:created xsi:type="dcterms:W3CDTF">2024-09-22T21:06:02Z</dcterms:created>
  <dcterms:modified xsi:type="dcterms:W3CDTF">2024-09-22T21:06:04Z</dcterms:modified>
</cp:coreProperties>
</file>