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579B7-387D-4449-9217-2DB215EF0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2045C-43F5-411C-AD36-221CC247E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F4E68-D3C2-4EC3-B88D-E0F442F60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2C29E-5F01-49BD-8E81-716BA869E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2A401-2501-4E67-93E7-3C8A2059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7F3B3F-E6D3-4DD4-8228-DDEFC508C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A3127F-2210-4748-BCF0-FC2D6B0A6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58475-A146-4654-A48C-1BBD41C16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FB48A-D989-44E4-9426-E1CB9DB32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39099-F3C6-4705-9B7D-8D08B8EC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40E07-7AE4-4127-B7FA-52880BEAC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0412111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广州破碎猫砂成分分析报告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破碎猫砂样本收集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成分安全性评价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对广州破碎猫砂进行成分分析，了解其组成成分及含量。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评估破碎猫砂对猫咪健康的影响，为消费者提供安全可靠的猫砂选择。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针对破碎猫砂成分提出改进建议，促进猫砂产业的健康发展。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随着养猫人群的增多，猫砂作为养猫必备用品，市场需求量不断增长。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市面上猫砂种类繁多，质量参差不齐，消费者在选择时面临诸多困扰。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部分破碎猫砂存在成分不透明、质量不稳定等问题，对猫咪健康构成潜在威胁。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破碎猫砂样本收集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样本来源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确保样本来源具有广泛性和代表性，以反映广州市内破碎猫砂的整体情况。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收集自广州市内不同季节的破碎猫砂，覆盖多个品牌和种类。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73" b="10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样本收集方法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采用随机抽样的方式，在广州市内的宠物商店、超市和网店收集破碎猫砂样本。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对每个样本进行详细记录，包括品牌、生产日期、保质期等信息，以便后续分析。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75" r="231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收集了100个破碎猫砂样本，确保样本数量充足，能够反映广州市内破碎猫砂的整体情况。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对收集到的样本进行随机抽样，确保样本具有代表性，能够准确反映市场上的破碎猫砂品质和成分。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样本数量与代表性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成分分析方法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微量元素分析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通过原子吸收光谱法等手段检测破碎猫砂中的微量元素，如钙、磷、镁等，了解其含量是否符合标准。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通过元素分析仪检测破碎猫砂中的主要元素，如碳、氢、氮、氧等，以了解其化学组成。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有机物分析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利用有机质谱仪检测破碎猫砂中的有机化合物，以确定是否存在有害物质。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化学分析方法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通过激光粒度仪测定破碎猫砂的粒度分布，了解其颗粒大小及均匀程度。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粒度分析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58" r="1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8" r="1591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吸湿性分析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利用比重瓶法测定破碎猫砂的密度，以评估其质量及填充效果。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通过吸湿试验测定破碎猫砂的吸湿性能，了解其在湿度较高环境下的稳定性。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细菌检测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采用培养法检测破碎猫砂中的细菌种类和数量，以评估其卫生状况。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真菌检测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通过显微镜检查和培养法检测破碎猫砂中的真菌，了解是否存在有害真菌。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病毒检测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利用病毒分离和核酸检测等方法检测破碎猫砂中是否存在病毒，以确保安全性。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https://d.book118.com/125304121111011103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2024-09-12T14:57:53.485</cp:lastPrinted>
  <dcterms:created xsi:type="dcterms:W3CDTF">2024-09-12T06:57:53Z</dcterms:created>
  <dcterms:modified xsi:type="dcterms:W3CDTF">2024-09-12T06:57:55Z</dcterms:modified>
</cp:coreProperties>
</file>