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A4008-A2D5-4DCA-8D11-3BF2E048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B268E-6F6B-43E6-BB82-9F5B0079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BF08F-4D48-4DE2-8618-63DC5A8B5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EBA18-17E0-4ECD-B523-171D9A89B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B31FE2-FA89-4F4D-A2AE-263D57E1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79BF6-6556-4AF7-A46C-BBE9B92F7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AEBA0-71FD-4E03-AC71-AC0195E7E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61B08-C128-4A63-B508-ED17B1F0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C9FA8-24EB-4EC8-A5C5-80AE7890F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D8FD1-5CA2-4397-9C75-C46B8CE7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67D4C-689A-47B7-AD16-D2904E6D0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10233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医务人员医德医风工作总结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医德医风工作总体情况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医务人员医德表现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医务人员医风表现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医德医风工作成效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医德医风工作存在问题及原因分析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塑造医院良好形象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医德医风是医院形象的重要组成部分，通过加强医德医风建设，可以塑造医院良好形象，增强患者对医院的信任度。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促进医疗卫生事业健康发展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医德医风建设是医疗卫生事业健康发展的重要保障，有助于提高医务人员的整体素质和医疗行业的整体水平。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通过医德医风建设，提高医务人员的职业素养和服务意识，从而提升医疗服务质量，保障患者权益。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医德医风教育培训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医院开展的医德医风教育培训活动，包括培训内容、方式、效果等方面的介绍。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选取具有代表性的医德医风案例进行分析，总结经验教训，为今后的工作提供参考。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医德医风监督检查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医院对医务人员医德医风的监督检查情况，包括检查方式、结果反馈、整改措施等方面的内容。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医务人员行为规范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包括医务人员在工作中应遵守的职业道德、行为规范、服务态度等方面的要求。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医德医风工作总体情况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医德医风建设是提升医疗服务质量的关键环节，通过加强医务人员的职业道德教育，提高医疗服务水平，从而赢得患者的信任和尊重。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医德医风建设有助于塑造医院的良好形象，增强医院的社会认可度和公信力，为医院的可持续发展奠定基础。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塑造医院良好形象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医德医风建设是促进医患关系和谐的有效途径，通过加强医务人员的沟通技巧和人文关怀，增进医患之间的理解和信任。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促进医患关系和谐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医德医风建设重要性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医务人员应尊重患者的人格尊严和隐私权，关心患者的疾苦和需求，积极为患者排忧解难。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医务人员应具备严谨求实的科学态度，严格遵守医疗规章制度和技术操作规范，确保医疗安全和质量。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严谨求实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458" r="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医务人员应廉洁奉公，自觉抵制各种形式的商业贿赂和不良风气，维护医疗行业的纯洁性和公信力。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廉洁奉公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医务人员职业道德规范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医院鼓励医务人员参加临床实践和社会公益活动，通过实践锻炼提升医德医风素养和综合能力。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医院定期组织医德医风教育培训班，邀请专家学者授课，引导医务人员树立正确的价值观和职业观。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医院设立医德医风监督机构，定期对医务人员的职业道德行为进行检查评估，发现问题及时整改落实。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4667" r="3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4667" r="3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医德医风教育开展情况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医务人员医德表现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遵守职业道德规范情况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严格遵守医疗行业的职业道德规范，时刻维护医务人员的形象和声誉。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在日常工作中，始终将患者的健康和利益放在首位，尽职尽责地为患者提供优质的医疗服务。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积极参与医疗行业的职业道德培训和交流活动，不断提高自身的职业素养和道德水平。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尊重患者权益和隐私情况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充分尊重患者的知情权和选择权，及时向患者及其家属告知病情、治疗方案和可能存在的风险。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在诊疗过程中，严格遵守患者隐私保护原则，确保患者的个人信息和隐私不被泄露。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积极倾听患者的诉求和建议，关注患者的心理和情感需求，努力为患者提供人性化的医疗服务。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坚决抵制各种形式的商业贿赂和腐败行为，始终保持廉洁行医的底线。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在医疗服务过程中，不收受患者及其家属的红包、礼品等财物，以实际行动维护医疗行业的清风正气。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积极宣传和倡导廉洁行医的理念和做法，引导和带动身边的医务人员共同营造风清气正的医疗环境。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6560" r="656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廉洁行医和拒收红包情况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医务人员医风表现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医务人员对待患者热情、耐心、细致，积极解答患者疑问，提供个性化服务。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医务人员严格遵守医疗规范，确保医疗安全，提高医疗效率，为患者提供高质量的医疗服务。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服务态度和服务质量情况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https://d.book118.com/125310233230011104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2024-09-14T12:27:25.932</cp:lastPrinted>
  <dcterms:created xsi:type="dcterms:W3CDTF">2024-09-14T04:27:25Z</dcterms:created>
  <dcterms:modified xsi:type="dcterms:W3CDTF">2024-09-14T04:27:28Z</dcterms:modified>
</cp:coreProperties>
</file>