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53235-FFF9-4A11-9A7F-6DE88A44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26241-4624-458A-A3FB-AE1535ABF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C768C-C3D9-4409-8271-4978FD03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B20E9-E3C1-4822-B4BE-5EC1BC897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87FD5-2880-4A7F-B0AA-5FFF701F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05F08-36B4-4AFF-BF74-B3765BB6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4F4BD-34EC-4A9E-B906-1DB19E60A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E85C5-A07F-4B54-B4A9-375171A1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1455B-163C-4CA6-BDF4-90352780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D2293-A53A-4537-ACEC-B44A49CC9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DA13-4424-46F8-B442-58AAE5A9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1133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研学旅行与实践教育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研学旅行的定义与内涵
 实践教育的理论与框架
 研学旅行的历史发展与现状
 实践教育的应用与价值
 研学旅行与实践教育的结合点
 研学旅行课程设计与实践教学方法
 研学旅行与实践教育的挑战与对策
 未来展望与结论建议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研学旅行的定义与内涵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研学旅行与实践教育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研学旅行的定义与内涵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研学旅行的定义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1.研学旅行是一种结合学习和旅行的教育方式，旨在通过实地考察和实践操作，促进学生的综合素质提升和全面发展。</a:t>
            </a:r>
          </a:p>
          <a:p>
            <a:r>
              <a:t>2.研学旅行的定义包括两个方面：一是以研究性学习为目的，通过旅行的方式开展实践活动；二是在旅行过程中，注重体验和感悟，促进学生的身心健康和人际交往能力的发展。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研学旅行的内涵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1.研学旅行的内涵在于打破传统的课堂教学方式，通过亲身体验和实践操作，让学生更加深入地了解和掌握相关知识，提高实践能力和创新思维能力。</a:t>
            </a:r>
          </a:p>
          <a:p>
            <a:r>
              <a:t>2.研学旅行注重学生的主体地位，提倡学生主动参与和探究，让学生在实践中感受学习的乐趣和意义，培养学生的学习兴趣和动力。</a:t>
            </a:r>
          </a:p>
          <a:p>
            <a:r>
              <a:t>3.研学旅行还注重学生的团队协作和人际交往能力的培养，通过集体活动和交流互动，让学生学会合作和分享，提高社会适应能力。</a:t>
            </a:r>
          </a:p>
          <a:p>
            <a:r>
              <a:t>以上是关于研学旅行的定义与内涵的两个主题，希望能够帮助到您。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实践教育的理论与框架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研学旅行与实践教育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实践教育的理论与框架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实践教育的定义与分类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1.实践教育是一种以实践经验为主导，以培养学生的实际应用能力和创新能力为目标的教育方式。</a:t>
            </a:r>
          </a:p>
          <a:p>
            <a:r>
              <a:t>2.实践教育可分为课程实践、社会实践、科研实践等多种类型，涵盖了课堂教学、实地考察、实验操作等多种形式。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实践教育的理论基础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1.建构主义理论：实践教育符合建构主义的学习观，主张学生通过实践操作，主动建构知识和技能。</a:t>
            </a:r>
          </a:p>
          <a:p>
            <a:r>
              <a:t>2.体验学习理论：实践教育强调学生通过亲身体验，领悟和理解知识，提升自我认知和学习能力。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实践教育的理论与框架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实践教育的框架构建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1.明确教育目标：实践教育的目标应清晰明确，与理论知识的学习相互补充，共同构成完整的教育体系。</a:t>
            </a:r>
          </a:p>
          <a:p>
            <a:r>
              <a:t>2.设计实践活动：实践活动应具有针对性和实用性，能够激发学生的参与热情，提高其实践能力。</a:t>
            </a:r>
          </a:p>
          <a:p>
            <a:r>
              <a:t>3.实施有效评估：对实践活动的评估应客观全面，既要考虑学生的实践成果，也要关注其实践过程和学习态度。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研学旅行的历史发展与现状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研学旅行与实践教育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研学旅行的历史发展与现状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研学旅行的历史发展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1.古代游学：自古以来，中国有“读万卷书，行万里路”的教育思想，孔子率领众弟子周游列国，可谓最早的研学旅行。</a:t>
            </a:r>
          </a:p>
          <a:p>
            <a:r>
              <a:t>2.近代实践教育：近代以来，随着西方教育思想的引入，实践教育逐渐成为主流，研学旅行作为实践教育的一种方式，逐渐得到推广。</a:t>
            </a:r>
          </a:p>
          <a:p>
            <a:r>
              <a:t>3.当代研学旅行：当代研学旅行已经发展成为一种综合性的实践教育活动，旨在提高学生的综合素质和社会适应能力。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研学旅行的现状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1.政策支持：近年来，国家对于研学旅行的重视程度不断提高，出台了一系列政策支持其发展。</a:t>
            </a:r>
          </a:p>
          <a:p>
            <a:r>
              <a:t>2.市场需求：随着家长对于孩子全面发展的重视，研学旅行的市场需求不断增长。</a:t>
            </a:r>
          </a:p>
          <a:p>
            <a:r>
              <a:t>3.类型多样：研学旅行已经涵盖了自然、科技、文化、历史等多个领域，类型丰富多样，满足不同学生的需求。</a:t>
            </a:r>
          </a:p>
          <a:p>
            <a:r>
              <a:t>以上内容仅供参考，具体还需要您根据自身实际情况进行调整优化。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实践教育的应用与价值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研学旅行与实践教育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实践教育的应用与价值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实践教育与应用型人才培养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1.实践教育能够帮助学生将理论知识与实际操作相结合，提高应用能力。</a:t>
            </a:r>
          </a:p>
          <a:p>
            <a:r>
              <a:t>2.实践教育可以培养学生的创新思维和解决问题的能力。</a:t>
            </a:r>
          </a:p>
          <a:p>
            <a:r>
              <a:t>3.应用型人才培养已成为当今教育的重要趋势，实践教育是实现这一目标的有效途径。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实践教育与社会需求对接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1.实践教育能够帮助学生更好地适应社会需求，提高就业竞争力。</a:t>
            </a:r>
          </a:p>
          <a:p>
            <a:r>
              <a:t>2.通过实践教育，学生可以了解行业发展趋势，为未来的职业发展打下基础。</a:t>
            </a:r>
          </a:p>
          <a:p>
            <a:r>
              <a:t>3.社会对人才的需求越来越注重实践能力，实践教育是提高人才培养质量的关键。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实践教育的应用与价值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实践教育与产学研合作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1.产学研合作是实践教育的重要形式，可以促进产学研一体化发展。</a:t>
            </a:r>
          </a:p>
          <a:p>
            <a:r>
              <a:t>2.通过产学研合作，学生可以参与实际项目，提高实践能力和创新意识。</a:t>
            </a:r>
          </a:p>
          <a:p>
            <a:r>
              <a:t>3.产学研合作也可以为企业和科研机构提供人才支持，推动经济社会发展。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实践教育与国际交流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1.实践教育可以为学生提供国际交流的机会，拓展国际视野。</a:t>
            </a:r>
          </a:p>
          <a:p>
            <a:r>
              <a:t>2.通过国际交流，学生可以了解不同国家的文化和教育体系，提高跨文化交流能力。</a:t>
            </a:r>
          </a:p>
          <a:p>
            <a:r>
              <a:t>3.实践教育与国际交流相结合，可以培养具有国际竞争力的人才，推动国际化发展。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实践教育的应用与价值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实践教育与创业教育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1.实践教育是创业教育的重要组成部分，可以培养学生的创业意识和创业能力。</a:t>
            </a:r>
          </a:p>
          <a:p>
            <a:r>
              <a:t>2.通过实践教育，学生可以了解创业的全过程，掌握创业的基本技能和知识。</a:t>
            </a:r>
          </a:p>
          <a:p>
            <a:r>
              <a:t>3.创业教育可以为学生提供创业实践的机会和资源，提高创业成功率。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实践教育与德育教育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1.实践教育是德育教育的重要途径，可以培养学生的社会责任感和团队协作精神。</a:t>
            </a:r>
          </a:p>
          <a:p>
            <a:r>
              <a:t>2.通过实践教育，学生可以增强对社会的了解和认识，树立正确的价值观和人生观。</a:t>
            </a:r>
          </a:p>
          <a:p>
            <a:r>
              <a:t>3.德育教育与实践教育相结合，可以促进学生的全面发展，培养德才兼备的人才。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研学旅行与实践教育的结合点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研学旅行与实践教育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研学旅行与实践教育的结合点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体验式学习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1.研学旅行作为一种体验式学习方式，通过实地操作和亲身体验，能够加深学生对知识的理解和掌握，提高实践能力。</a:t>
            </a:r>
          </a:p>
          <a:p>
            <a:r>
              <a:t>2.研学旅行可以帮助学生更好地将理论知识与实践相结合，提高解决问题的能力和创新思维。</a:t>
            </a:r>
          </a:p>
          <a:p>
            <a:r>
              <a:t>3.体验式学习有助于培养学生的团队协作和领导能力，增强社会责任感。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1.实践教育是培养学生社会责任感、创新能力和综合素质的重要途径。</a:t>
            </a:r>
          </a:p>
          <a:p>
            <a:r>
              <a:t>2.通过参与社会实践活动，学生可以更好地了解社会、了解国情，增强社会适应能力。</a:t>
            </a:r>
          </a:p>
          <a:p>
            <a:r>
              <a:t>3.社会实践可以帮助学生锻炼自己的组织协调能力、沟通能力和领导能力。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https://d.book118.com/125311331202011042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研学旅行的定义与内涵</vt:lpstr>
      <vt:lpstr> 研学旅行的定义与内涵</vt:lpstr>
      <vt:lpstr> 实践教育的理论与框架</vt:lpstr>
      <vt:lpstr> 实践教育的理论与框架</vt:lpstr>
      <vt:lpstr> 实践教育的理论与框架</vt:lpstr>
      <vt:lpstr> 研学旅行的历史发展与现状</vt:lpstr>
      <vt:lpstr> 研学旅行的历史发展与现状</vt:lpstr>
      <vt:lpstr> 实践教育的应用与价值</vt:lpstr>
      <vt:lpstr> 实践教育的应用与价值</vt:lpstr>
      <vt:lpstr> 实践教育的应用与价值</vt:lpstr>
      <vt:lpstr> 实践教育的应用与价值</vt:lpstr>
      <vt:lpstr> 研学旅行与实践教育的结合点</vt:lpstr>
      <vt:lpstr> 研学旅行与实践教育的结合点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2024-09-03T20:05:02.038</cp:lastPrinted>
  <dcterms:created xsi:type="dcterms:W3CDTF">2024-09-03T12:05:02Z</dcterms:created>
  <dcterms:modified xsi:type="dcterms:W3CDTF">2024-09-03T12:05:04Z</dcterms:modified>
</cp:coreProperties>
</file>