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53D0B-E651-4752-AAF1-0179509BD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E478C-3F12-4E94-A661-55D9B91B1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16625-E66B-4F17-936D-79E8CDCEC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272DE-7145-498F-BBE9-3C8DD9159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EFF03F-E175-4C7A-9585-AD134B88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DD131B-5B51-48E1-99E3-C116A169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63316-F114-4A7D-8335-08D944DA9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D4933-921E-4EC4-9022-9666BB9E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1B6D4-B417-4E54-8369-97085A8D1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EFE50-DAC8-4CB3-9180-CE1B112F5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007A2-B1BF-4FF6-B635-09CFFA5B5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12103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工程消防施工现场事故分析与防范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工程消防施工现场事故防范措施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工程消防施工现场事故应急处理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工程消防施工现场事故是指在施工期间发生的意外事件，可能导致人员伤亡、财产损失或环境破坏。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根据事故的性质和后果，可以分为火灾事故、电气事故、机械事故、高处坠落事故、坍塌事故等。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操作不规范、安全意识薄弱、违章作业等。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设备故障、维护不当、使用不正确等。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恶劣天气、场地条件差、施工环境不良等。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安全管理制度不健全、安全教育不到位、安全检查不严格等。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事故的危害与影响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233" b="32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573" b="5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784" r="1078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造成施工人员的生命安全受到威胁，可能导致人员伤亡。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造成施工现场的设备、材料等财产损失。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可能对周边环境造成污染和破坏。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对施工企业的形象和声誉造成负面影响，影响社会稳定。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由于施工材料易燃或施工现场管理不善，导致火灾发生。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由于施工结构不稳定或施工方法不当，导致建筑物坍塌。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坍塌事故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由于操作不规范或机械故障，导致工人受伤。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机械伤害事故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由于防护措施不到位或操作失误，导致工人从高处坠落。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高处坠落事故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常见事故类型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8" r="1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通常在施工高峰期或夜间作业时发生，因为此时工人疲劳、注意力不集中。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事故多发生在施工现场的交叉作业区域、临时设施附近或高空作业点。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事故发生的时间与地点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事故发生的季节性特征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由于天气炎热，工人容易疲劳，且夏季用电量增加，火灾风险增大。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天气寒冷，工人穿戴较多，行动不便，且冬季施工材料易脆，容易发生事故。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每年都有多起工程消防施工现场事故发生，但大型事故相对较少。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事故规模不一，小到轻微擦伤，大到多人死伤。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事故发生的频率与规模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工程消防施工现场事故防范措施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制定施工现场安全管理制度，明确各级管理人员和操作人员的安全职责，确保各项安全措施得到有效执行。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建立安全检查和隐患排查制度，定期对施工现场进行安全检查，及时发现和消除安全隐患。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建立应急预案和演练制度，针对可能发生的突发事件制定应急预案，并定期组织演练，提高应对突发事件的能力。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严格控制施工现场的用电安全，定期检查电气设备和线路，确保用电安全。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严格控制施工现场的作业环境和作业条件，确保符合安全要求。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加强施工现场的消防安全管理，确保消防设施完备、消防通道畅通。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加强施工现场安全管理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https://d.book118.com/125312103020011121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2024-09-23T22:26:39.249</cp:lastPrinted>
  <dcterms:created xsi:type="dcterms:W3CDTF">2024-09-23T14:26:39Z</dcterms:created>
  <dcterms:modified xsi:type="dcterms:W3CDTF">2024-09-23T14:26:41Z</dcterms:modified>
</cp:coreProperties>
</file>