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B1FEF-4BD8-49FE-89F6-170113AA9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24C58-707F-437D-AC65-2BEF31847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20F1F-BD23-4B42-9535-585DAA892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AEEADF-13DD-4CD1-91AA-D51C5AB6B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52423B-A720-48BC-9ECF-763A29BA9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B36429-AAF9-4542-9FCD-9B7E91A38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128959-1D74-4B88-8A77-F03488E83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C7DA4-5AE6-4873-90C5-7E2D5B431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13EBEB-AD74-4955-9F67-63C953DAD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0ADD0-DB97-42F1-945F-BEA3F3CA7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28DE5-FF5E-4A88-8077-4FA3A47E0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31300004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创业中的品牌扩张和国际化品牌建设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品牌扩张的基础知识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创业公司品牌扩张的挑战与机遇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国际化品牌建设的策略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创业公司在国际市场中的品牌扩张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品牌扩张的基础知识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623" b="46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品牌扩张的定义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品牌扩张是指企业在现有市场基础上，通过扩大品牌知名度、提升品牌价值、增加品牌市场份额等手段，进一步拓展业务范围和市场份额的过程。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品牌扩张是企业发展的重要战略之一，有助于提高企业竞争力和盈利能力。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品牌联盟策略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企业与其他品牌或企业合作，共同推广产品和服务，扩大市场份额和品牌影响力。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多品牌策略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企业通过推出多个品牌，覆盖不同消费群体和市场，提高市场份额和品牌影响力。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品牌延伸策略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企业将现有品牌的形象和声誉扩展到其他产品或服务领域，以降低市场推广成本和提高消费者认同度。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品牌扩张的策略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了解目标市场和消费者需求，分析竞争对手和市场趋势，为品牌扩张提供数据支持。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根据市场调研结果，制定适合企业发展的品牌扩张战略，明确目标市场、定位和竞争优势。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制定品牌扩张战略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根据制定的品牌扩张战略，制定具体的实施计划，包括产品研发、市场推广、渠道拓展等方面的工作。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实施扩张计划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对品牌扩张计划实施过程进行监控和评估，及时调整战略和计划，以确保实现预期目标。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监控与评估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品牌扩张的步骤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创业公司品牌扩张的挑战与机遇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27" r="1462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479" b="147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创业公司通常资金有限，难以承担大规模品牌推广的费用。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资金限制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新品牌在市场中往往缺乏知名度，需要花费大量时间和资源建立品牌形象。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市场认知度低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市场上已有众多成熟品牌，新品牌往往面临激烈竞争，难以突围。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不同国家和地区的法律法规对品牌扩张有诸多限制，需要仔细研究并遵守。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法律法规限制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创业公司品牌扩张的挑战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随着全球化和互联网的发展，新兴市场和线上平台为品牌提供了广阔的发展空间。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市场潜力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新品牌往往具有创新思维和灵活性，能够快速适应市场变化和消费者需求。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创新优势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通过独特的品牌定位和差异化战略，新品牌可以在市场中脱颖而出。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差异化竞争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与相关企业建立合作伙伴关系，可以共同开拓市场、降低风险。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创业公司品牌扩张的机遇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持续创新与改进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根据市场反馈和消费者需求，不断优化产品和服务，提升品牌竞争力。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寻求合作伙伴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与有经验的合作伙伴或当地企业合作，共同开拓市场，降低风险。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深入了解市场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对目标市场进行深入调研，了解消费者需求和竞争态势。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制定明确的品牌战略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在品牌扩张之前，制定清晰、全面的品牌战略，明确目标市场和定位。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优化资金使用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合理分配资金，优先投资在关键领域，如品牌宣传和市场拓展。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如何应对挑战和抓住机遇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国际化品牌建设的策略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https://d.book118.com/125313000041011124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2024-09-28T09:05:43.944</cp:lastPrinted>
  <dcterms:created xsi:type="dcterms:W3CDTF">2024-09-28T01:05:43Z</dcterms:created>
  <dcterms:modified xsi:type="dcterms:W3CDTF">2024-09-28T01:05:45Z</dcterms:modified>
</cp:coreProperties>
</file>