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3F6E7-75A6-44FA-ACCA-BC61BDF69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DA076-C61C-42B2-87F8-C086B09C3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F7A0E-06D4-4C2C-BECB-A3B83267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BC94B-3873-4CE8-83C2-4F651B97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6DBFF-5880-4E8A-9C14-0C03C276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6FB1A9-42C2-4E16-BAC9-691F8D6C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A69E57-EBF6-4A2E-8A9F-08ED42E4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95264-644B-428B-A9D6-7C3EA29C3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FF67F-780F-45E2-BEEC-065A28BC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D3EB1-DECB-4FBE-B793-775D0326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2B648-F6A7-42EB-88BE-93528F54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14214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从京东大数据看食品网购消费趋势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食品网购市场概述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京东食品网购消费数据分析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食品网购消费趋势展望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食品网购市场面临的挑战与机遇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京东在食品网购市场的战略布局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食品网购市场概述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04" r="330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54" r="309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食品网购的定义与特点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食品网购具有方便快捷、品种丰富、价格实惠等特点。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食品网购是指通过网络平台购买食品的行为。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食品网购市场的现状与规模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食品网购市场持续增长，市场规模不断扩大。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随着互联网的普及和人们生活水平的提高，食品网购成为越来越多人的选择。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食品网购市场的发展趋势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食品网购市场将朝着更加便捷、安全、健康的方向发展。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随着新技术的应用，食品网购将更加智能化、个性化，满足消费者多样化的需求。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https://d.book118.com/125314214023011043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2024-09-04T17:40:21.406</cp:lastPrinted>
  <dcterms:created xsi:type="dcterms:W3CDTF">2024-09-04T09:40:21Z</dcterms:created>
  <dcterms:modified xsi:type="dcterms:W3CDTF">2024-09-04T09:40:23Z</dcterms:modified>
</cp:coreProperties>
</file>